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75" r:id="rId5"/>
  </p:sldMasterIdLst>
  <p:handoutMasterIdLst>
    <p:handoutMasterId r:id="rId31"/>
  </p:handoutMasterIdLst>
  <p:sldIdLst>
    <p:sldId id="264" r:id="rId6"/>
    <p:sldId id="257" r:id="rId7"/>
    <p:sldId id="274" r:id="rId8"/>
    <p:sldId id="261" r:id="rId9"/>
    <p:sldId id="269" r:id="rId10"/>
    <p:sldId id="275" r:id="rId11"/>
    <p:sldId id="276" r:id="rId12"/>
    <p:sldId id="277" r:id="rId13"/>
    <p:sldId id="278" r:id="rId14"/>
    <p:sldId id="270" r:id="rId15"/>
    <p:sldId id="279" r:id="rId16"/>
    <p:sldId id="271" r:id="rId17"/>
    <p:sldId id="280" r:id="rId18"/>
    <p:sldId id="267" r:id="rId19"/>
    <p:sldId id="272" r:id="rId20"/>
    <p:sldId id="281" r:id="rId21"/>
    <p:sldId id="268" r:id="rId22"/>
    <p:sldId id="273" r:id="rId23"/>
    <p:sldId id="287" r:id="rId24"/>
    <p:sldId id="282" r:id="rId25"/>
    <p:sldId id="283" r:id="rId26"/>
    <p:sldId id="284" r:id="rId27"/>
    <p:sldId id="285" r:id="rId28"/>
    <p:sldId id="286" r:id="rId29"/>
    <p:sldId id="265" r:id="rId30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10CC"/>
    <a:srgbClr val="A576FF"/>
    <a:srgbClr val="2BE37F"/>
    <a:srgbClr val="07296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lipa Garrido" userId="9c4d02b4-e7fa-4735-9d74-d0ff72c3f4dc" providerId="ADAL" clId="{D6932730-AC3C-4911-9FFD-744E8461612E}"/>
    <pc:docChg chg="undo custSel addSld delSld modSld sldOrd">
      <pc:chgData name="Filipa Garrido" userId="9c4d02b4-e7fa-4735-9d74-d0ff72c3f4dc" providerId="ADAL" clId="{D6932730-AC3C-4911-9FFD-744E8461612E}" dt="2026-05-11T15:42:48.561" v="1000" actId="1076"/>
      <pc:docMkLst>
        <pc:docMk/>
      </pc:docMkLst>
      <pc:sldChg chg="modSp mod">
        <pc:chgData name="Filipa Garrido" userId="9c4d02b4-e7fa-4735-9d74-d0ff72c3f4dc" providerId="ADAL" clId="{D6932730-AC3C-4911-9FFD-744E8461612E}" dt="2026-04-15T14:31:17.937" v="349" actId="27636"/>
        <pc:sldMkLst>
          <pc:docMk/>
          <pc:sldMk cId="73531041" sldId="257"/>
        </pc:sldMkLst>
        <pc:spChg chg="mod">
          <ac:chgData name="Filipa Garrido" userId="9c4d02b4-e7fa-4735-9d74-d0ff72c3f4dc" providerId="ADAL" clId="{D6932730-AC3C-4911-9FFD-744E8461612E}" dt="2026-04-15T14:31:17.937" v="349" actId="27636"/>
          <ac:spMkLst>
            <pc:docMk/>
            <pc:sldMk cId="73531041" sldId="257"/>
            <ac:spMk id="3" creationId="{D54BD173-8748-541D-D59A-318F2922ADEF}"/>
          </ac:spMkLst>
        </pc:spChg>
      </pc:sldChg>
      <pc:sldChg chg="addSp delSp modSp add mod ord">
        <pc:chgData name="Filipa Garrido" userId="9c4d02b4-e7fa-4735-9d74-d0ff72c3f4dc" providerId="ADAL" clId="{D6932730-AC3C-4911-9FFD-744E8461612E}" dt="2026-05-11T15:42:48.561" v="1000" actId="1076"/>
        <pc:sldMkLst>
          <pc:docMk/>
          <pc:sldMk cId="170648171" sldId="269"/>
        </pc:sldMkLst>
        <pc:spChg chg="add mod">
          <ac:chgData name="Filipa Garrido" userId="9c4d02b4-e7fa-4735-9d74-d0ff72c3f4dc" providerId="ADAL" clId="{D6932730-AC3C-4911-9FFD-744E8461612E}" dt="2026-04-15T14:59:51.410" v="369" actId="2711"/>
          <ac:spMkLst>
            <pc:docMk/>
            <pc:sldMk cId="170648171" sldId="269"/>
            <ac:spMk id="2" creationId="{02400350-42C3-226A-858D-79317C2B8E1C}"/>
          </ac:spMkLst>
        </pc:spChg>
        <pc:spChg chg="mod">
          <ac:chgData name="Filipa Garrido" userId="9c4d02b4-e7fa-4735-9d74-d0ff72c3f4dc" providerId="ADAL" clId="{D6932730-AC3C-4911-9FFD-744E8461612E}" dt="2026-05-11T15:42:43.481" v="998" actId="1076"/>
          <ac:spMkLst>
            <pc:docMk/>
            <pc:sldMk cId="170648171" sldId="269"/>
            <ac:spMk id="11" creationId="{F178D367-55BB-75DD-777D-E7C6F9EB2B2A}"/>
          </ac:spMkLst>
        </pc:spChg>
        <pc:picChg chg="add mod ord">
          <ac:chgData name="Filipa Garrido" userId="9c4d02b4-e7fa-4735-9d74-d0ff72c3f4dc" providerId="ADAL" clId="{D6932730-AC3C-4911-9FFD-744E8461612E}" dt="2026-05-11T15:42:48.561" v="1000" actId="1076"/>
          <ac:picMkLst>
            <pc:docMk/>
            <pc:sldMk cId="170648171" sldId="269"/>
            <ac:picMk id="4" creationId="{D5720E1D-F4A3-E40F-E240-006BCE22570F}"/>
          </ac:picMkLst>
        </pc:picChg>
        <pc:picChg chg="mod">
          <ac:chgData name="Filipa Garrido" userId="9c4d02b4-e7fa-4735-9d74-d0ff72c3f4dc" providerId="ADAL" clId="{D6932730-AC3C-4911-9FFD-744E8461612E}" dt="2026-05-11T15:42:46.361" v="999" actId="1076"/>
          <ac:picMkLst>
            <pc:docMk/>
            <pc:sldMk cId="170648171" sldId="269"/>
            <ac:picMk id="17" creationId="{301EE861-8E66-3DDE-B260-444F214B53C6}"/>
          </ac:picMkLst>
        </pc:picChg>
        <pc:picChg chg="mod ord">
          <ac:chgData name="Filipa Garrido" userId="9c4d02b4-e7fa-4735-9d74-d0ff72c3f4dc" providerId="ADAL" clId="{D6932730-AC3C-4911-9FFD-744E8461612E}" dt="2026-05-11T15:42:43.481" v="998" actId="1076"/>
          <ac:picMkLst>
            <pc:docMk/>
            <pc:sldMk cId="170648171" sldId="269"/>
            <ac:picMk id="18" creationId="{48062B52-08C8-F685-A339-76EECB0971B9}"/>
          </ac:picMkLst>
        </pc:picChg>
        <pc:picChg chg="del mod">
          <ac:chgData name="Filipa Garrido" userId="9c4d02b4-e7fa-4735-9d74-d0ff72c3f4dc" providerId="ADAL" clId="{D6932730-AC3C-4911-9FFD-744E8461612E}" dt="2026-05-11T15:42:05.621" v="983" actId="478"/>
          <ac:picMkLst>
            <pc:docMk/>
            <pc:sldMk cId="170648171" sldId="269"/>
            <ac:picMk id="19" creationId="{0F59E978-D8CC-65D5-3A73-A4007B12771B}"/>
          </ac:picMkLst>
        </pc:picChg>
      </pc:sldChg>
      <pc:sldChg chg="addSp delSp modSp add mod ord">
        <pc:chgData name="Filipa Garrido" userId="9c4d02b4-e7fa-4735-9d74-d0ff72c3f4dc" providerId="ADAL" clId="{D6932730-AC3C-4911-9FFD-744E8461612E}" dt="2026-04-17T11:09:18.837" v="591" actId="21"/>
        <pc:sldMkLst>
          <pc:docMk/>
          <pc:sldMk cId="3712369699" sldId="271"/>
        </pc:sldMkLst>
        <pc:spChg chg="add mod">
          <ac:chgData name="Filipa Garrido" userId="9c4d02b4-e7fa-4735-9d74-d0ff72c3f4dc" providerId="ADAL" clId="{D6932730-AC3C-4911-9FFD-744E8461612E}" dt="2026-04-16T14:46:50.049" v="511" actId="1035"/>
          <ac:spMkLst>
            <pc:docMk/>
            <pc:sldMk cId="3712369699" sldId="271"/>
            <ac:spMk id="2" creationId="{2F64173B-C7DD-D6AD-5CC2-4A9DE7BE4990}"/>
          </ac:spMkLst>
        </pc:spChg>
        <pc:picChg chg="add mod">
          <ac:chgData name="Filipa Garrido" userId="9c4d02b4-e7fa-4735-9d74-d0ff72c3f4dc" providerId="ADAL" clId="{D6932730-AC3C-4911-9FFD-744E8461612E}" dt="2026-04-16T14:46:41.452" v="499" actId="1076"/>
          <ac:picMkLst>
            <pc:docMk/>
            <pc:sldMk cId="3712369699" sldId="271"/>
            <ac:picMk id="3" creationId="{ADA993BC-4FA1-9C4C-42AA-1BAF0D1088D6}"/>
          </ac:picMkLst>
        </pc:picChg>
        <pc:picChg chg="add del mod">
          <ac:chgData name="Filipa Garrido" userId="9c4d02b4-e7fa-4735-9d74-d0ff72c3f4dc" providerId="ADAL" clId="{D6932730-AC3C-4911-9FFD-744E8461612E}" dt="2026-04-17T11:04:12.081" v="544" actId="478"/>
          <ac:picMkLst>
            <pc:docMk/>
            <pc:sldMk cId="3712369699" sldId="271"/>
            <ac:picMk id="8" creationId="{8A403A69-6198-801B-2C99-EB1D26FA1AD2}"/>
          </ac:picMkLst>
        </pc:picChg>
        <pc:picChg chg="add mod">
          <ac:chgData name="Filipa Garrido" userId="9c4d02b4-e7fa-4735-9d74-d0ff72c3f4dc" providerId="ADAL" clId="{D6932730-AC3C-4911-9FFD-744E8461612E}" dt="2026-04-16T14:46:43.545" v="500" actId="1076"/>
          <ac:picMkLst>
            <pc:docMk/>
            <pc:sldMk cId="3712369699" sldId="271"/>
            <ac:picMk id="12" creationId="{86B5F2C2-B076-6535-32C9-9AFA285B8724}"/>
          </ac:picMkLst>
        </pc:picChg>
      </pc:sldChg>
      <pc:sldChg chg="addSp delSp modSp add mod ord">
        <pc:chgData name="Filipa Garrido" userId="9c4d02b4-e7fa-4735-9d74-d0ff72c3f4dc" providerId="ADAL" clId="{D6932730-AC3C-4911-9FFD-744E8461612E}" dt="2026-04-17T14:11:07.594" v="676" actId="1076"/>
        <pc:sldMkLst>
          <pc:docMk/>
          <pc:sldMk cId="950586074" sldId="272"/>
        </pc:sldMkLst>
        <pc:picChg chg="add mod">
          <ac:chgData name="Filipa Garrido" userId="9c4d02b4-e7fa-4735-9d74-d0ff72c3f4dc" providerId="ADAL" clId="{D6932730-AC3C-4911-9FFD-744E8461612E}" dt="2026-04-17T14:11:07.594" v="676" actId="1076"/>
          <ac:picMkLst>
            <pc:docMk/>
            <pc:sldMk cId="950586074" sldId="272"/>
            <ac:picMk id="3" creationId="{8C808AED-DC48-767A-3C8A-D9D01B7D839C}"/>
          </ac:picMkLst>
        </pc:picChg>
      </pc:sldChg>
      <pc:sldChg chg="modSp mod">
        <pc:chgData name="Filipa Garrido" userId="9c4d02b4-e7fa-4735-9d74-d0ff72c3f4dc" providerId="ADAL" clId="{D6932730-AC3C-4911-9FFD-744E8461612E}" dt="2026-05-11T15:12:26.618" v="951" actId="27636"/>
        <pc:sldMkLst>
          <pc:docMk/>
          <pc:sldMk cId="2261129341" sldId="273"/>
        </pc:sldMkLst>
        <pc:spChg chg="mod">
          <ac:chgData name="Filipa Garrido" userId="9c4d02b4-e7fa-4735-9d74-d0ff72c3f4dc" providerId="ADAL" clId="{D6932730-AC3C-4911-9FFD-744E8461612E}" dt="2026-05-11T15:12:26.618" v="951" actId="27636"/>
          <ac:spMkLst>
            <pc:docMk/>
            <pc:sldMk cId="2261129341" sldId="273"/>
            <ac:spMk id="6" creationId="{C984E557-2047-863C-DBA4-F4AB36047F13}"/>
          </ac:spMkLst>
        </pc:spChg>
      </pc:sldChg>
      <pc:sldChg chg="modSp add mod">
        <pc:chgData name="Filipa Garrido" userId="9c4d02b4-e7fa-4735-9d74-d0ff72c3f4dc" providerId="ADAL" clId="{D6932730-AC3C-4911-9FFD-744E8461612E}" dt="2026-04-15T14:32:08.287" v="360" actId="14100"/>
        <pc:sldMkLst>
          <pc:docMk/>
          <pc:sldMk cId="1629205307" sldId="274"/>
        </pc:sldMkLst>
        <pc:spChg chg="mod">
          <ac:chgData name="Filipa Garrido" userId="9c4d02b4-e7fa-4735-9d74-d0ff72c3f4dc" providerId="ADAL" clId="{D6932730-AC3C-4911-9FFD-744E8461612E}" dt="2026-04-15T14:32:08.287" v="360" actId="14100"/>
          <ac:spMkLst>
            <pc:docMk/>
            <pc:sldMk cId="1629205307" sldId="274"/>
            <ac:spMk id="3" creationId="{0571B227-B1D2-EC57-EC30-A8D15B2021D3}"/>
          </ac:spMkLst>
        </pc:spChg>
      </pc:sldChg>
      <pc:sldChg chg="addSp delSp modSp add mod">
        <pc:chgData name="Filipa Garrido" userId="9c4d02b4-e7fa-4735-9d74-d0ff72c3f4dc" providerId="ADAL" clId="{D6932730-AC3C-4911-9FFD-744E8461612E}" dt="2026-05-11T15:41:19.907" v="979" actId="1076"/>
        <pc:sldMkLst>
          <pc:docMk/>
          <pc:sldMk cId="699157931" sldId="275"/>
        </pc:sldMkLst>
        <pc:spChg chg="add mod">
          <ac:chgData name="Filipa Garrido" userId="9c4d02b4-e7fa-4735-9d74-d0ff72c3f4dc" providerId="ADAL" clId="{D6932730-AC3C-4911-9FFD-744E8461612E}" dt="2026-04-15T14:59:03.785" v="365" actId="1076"/>
          <ac:spMkLst>
            <pc:docMk/>
            <pc:sldMk cId="699157931" sldId="275"/>
            <ac:spMk id="2" creationId="{482D61A4-D79A-9D7D-40C4-5E56F3370FC3}"/>
          </ac:spMkLst>
        </pc:spChg>
        <pc:spChg chg="mod">
          <ac:chgData name="Filipa Garrido" userId="9c4d02b4-e7fa-4735-9d74-d0ff72c3f4dc" providerId="ADAL" clId="{D6932730-AC3C-4911-9FFD-744E8461612E}" dt="2026-04-15T15:14:21.121" v="380" actId="14100"/>
          <ac:spMkLst>
            <pc:docMk/>
            <pc:sldMk cId="699157931" sldId="275"/>
            <ac:spMk id="11" creationId="{26FAC48D-FE18-7928-751D-2599D5DDD649}"/>
          </ac:spMkLst>
        </pc:spChg>
        <pc:picChg chg="add mod">
          <ac:chgData name="Filipa Garrido" userId="9c4d02b4-e7fa-4735-9d74-d0ff72c3f4dc" providerId="ADAL" clId="{D6932730-AC3C-4911-9FFD-744E8461612E}" dt="2026-05-11T15:41:19.907" v="979" actId="1076"/>
          <ac:picMkLst>
            <pc:docMk/>
            <pc:sldMk cId="699157931" sldId="275"/>
            <ac:picMk id="4" creationId="{0EBCD908-2689-F042-464E-1B3B327586D4}"/>
          </ac:picMkLst>
        </pc:picChg>
        <pc:picChg chg="add mod">
          <ac:chgData name="Filipa Garrido" userId="9c4d02b4-e7fa-4735-9d74-d0ff72c3f4dc" providerId="ADAL" clId="{D6932730-AC3C-4911-9FFD-744E8461612E}" dt="2026-04-15T15:14:34.775" v="382" actId="1076"/>
          <ac:picMkLst>
            <pc:docMk/>
            <pc:sldMk cId="699157931" sldId="275"/>
            <ac:picMk id="7" creationId="{14D407FF-1F6A-3CC5-28C1-770002E7A2D2}"/>
          </ac:picMkLst>
        </pc:picChg>
        <pc:picChg chg="add mod">
          <ac:chgData name="Filipa Garrido" userId="9c4d02b4-e7fa-4735-9d74-d0ff72c3f4dc" providerId="ADAL" clId="{D6932730-AC3C-4911-9FFD-744E8461612E}" dt="2026-04-15T15:14:14.326" v="377" actId="1076"/>
          <ac:picMkLst>
            <pc:docMk/>
            <pc:sldMk cId="699157931" sldId="275"/>
            <ac:picMk id="9" creationId="{A269057D-B83B-41D1-3D8E-F1C8B8CB6A4A}"/>
          </ac:picMkLst>
        </pc:picChg>
      </pc:sldChg>
      <pc:sldChg chg="addSp delSp modSp add mod">
        <pc:chgData name="Filipa Garrido" userId="9c4d02b4-e7fa-4735-9d74-d0ff72c3f4dc" providerId="ADAL" clId="{D6932730-AC3C-4911-9FFD-744E8461612E}" dt="2026-04-15T15:15:57.682" v="427" actId="1076"/>
        <pc:sldMkLst>
          <pc:docMk/>
          <pc:sldMk cId="3235541124" sldId="276"/>
        </pc:sldMkLst>
        <pc:spChg chg="mod">
          <ac:chgData name="Filipa Garrido" userId="9c4d02b4-e7fa-4735-9d74-d0ff72c3f4dc" providerId="ADAL" clId="{D6932730-AC3C-4911-9FFD-744E8461612E}" dt="2026-04-15T15:14:51.481" v="404" actId="20577"/>
          <ac:spMkLst>
            <pc:docMk/>
            <pc:sldMk cId="3235541124" sldId="276"/>
            <ac:spMk id="2" creationId="{BC196331-F330-615C-1572-D116FB8361C6}"/>
          </ac:spMkLst>
        </pc:spChg>
        <pc:picChg chg="add mod">
          <ac:chgData name="Filipa Garrido" userId="9c4d02b4-e7fa-4735-9d74-d0ff72c3f4dc" providerId="ADAL" clId="{D6932730-AC3C-4911-9FFD-744E8461612E}" dt="2026-04-15T15:15:49.935" v="425" actId="1076"/>
          <ac:picMkLst>
            <pc:docMk/>
            <pc:sldMk cId="3235541124" sldId="276"/>
            <ac:picMk id="5" creationId="{2AE7AC7D-BDF3-7C64-C513-4195C8EC5BA2}"/>
          </ac:picMkLst>
        </pc:picChg>
        <pc:picChg chg="add mod">
          <ac:chgData name="Filipa Garrido" userId="9c4d02b4-e7fa-4735-9d74-d0ff72c3f4dc" providerId="ADAL" clId="{D6932730-AC3C-4911-9FFD-744E8461612E}" dt="2026-04-15T15:15:57.682" v="427" actId="1076"/>
          <ac:picMkLst>
            <pc:docMk/>
            <pc:sldMk cId="3235541124" sldId="276"/>
            <ac:picMk id="10" creationId="{E5DA6EA6-D14C-5D41-1C67-5E5FEB33FE52}"/>
          </ac:picMkLst>
        </pc:picChg>
        <pc:picChg chg="add mod">
          <ac:chgData name="Filipa Garrido" userId="9c4d02b4-e7fa-4735-9d74-d0ff72c3f4dc" providerId="ADAL" clId="{D6932730-AC3C-4911-9FFD-744E8461612E}" dt="2026-04-15T15:15:54.858" v="426" actId="1076"/>
          <ac:picMkLst>
            <pc:docMk/>
            <pc:sldMk cId="3235541124" sldId="276"/>
            <ac:picMk id="13" creationId="{48D73DF5-6483-6B59-697C-338E1476AF09}"/>
          </ac:picMkLst>
        </pc:picChg>
      </pc:sldChg>
      <pc:sldChg chg="addSp delSp modSp add mod">
        <pc:chgData name="Filipa Garrido" userId="9c4d02b4-e7fa-4735-9d74-d0ff72c3f4dc" providerId="ADAL" clId="{D6932730-AC3C-4911-9FFD-744E8461612E}" dt="2026-04-15T15:20:07.727" v="462" actId="1076"/>
        <pc:sldMkLst>
          <pc:docMk/>
          <pc:sldMk cId="1600757481" sldId="277"/>
        </pc:sldMkLst>
        <pc:spChg chg="mod">
          <ac:chgData name="Filipa Garrido" userId="9c4d02b4-e7fa-4735-9d74-d0ff72c3f4dc" providerId="ADAL" clId="{D6932730-AC3C-4911-9FFD-744E8461612E}" dt="2026-04-15T15:18:20.373" v="432" actId="20577"/>
          <ac:spMkLst>
            <pc:docMk/>
            <pc:sldMk cId="1600757481" sldId="277"/>
            <ac:spMk id="2" creationId="{A19D733B-0701-27EE-F452-D904D0DE9C25}"/>
          </ac:spMkLst>
        </pc:spChg>
        <pc:picChg chg="add mod">
          <ac:chgData name="Filipa Garrido" userId="9c4d02b4-e7fa-4735-9d74-d0ff72c3f4dc" providerId="ADAL" clId="{D6932730-AC3C-4911-9FFD-744E8461612E}" dt="2026-04-15T15:20:07.727" v="462" actId="1076"/>
          <ac:picMkLst>
            <pc:docMk/>
            <pc:sldMk cId="1600757481" sldId="277"/>
            <ac:picMk id="4" creationId="{CA228F28-5ECE-A1A8-6B59-AF999556E004}"/>
          </ac:picMkLst>
        </pc:picChg>
        <pc:picChg chg="add mod">
          <ac:chgData name="Filipa Garrido" userId="9c4d02b4-e7fa-4735-9d74-d0ff72c3f4dc" providerId="ADAL" clId="{D6932730-AC3C-4911-9FFD-744E8461612E}" dt="2026-04-15T15:19:56.226" v="458" actId="1076"/>
          <ac:picMkLst>
            <pc:docMk/>
            <pc:sldMk cId="1600757481" sldId="277"/>
            <ac:picMk id="8" creationId="{34DA1BED-157B-8BA2-D616-6986FE412276}"/>
          </ac:picMkLst>
        </pc:picChg>
        <pc:picChg chg="add mod">
          <ac:chgData name="Filipa Garrido" userId="9c4d02b4-e7fa-4735-9d74-d0ff72c3f4dc" providerId="ADAL" clId="{D6932730-AC3C-4911-9FFD-744E8461612E}" dt="2026-04-15T15:19:58.713" v="459" actId="1076"/>
          <ac:picMkLst>
            <pc:docMk/>
            <pc:sldMk cId="1600757481" sldId="277"/>
            <ac:picMk id="12" creationId="{F6145C53-C9C5-1692-5EAF-71ED6E429AFB}"/>
          </ac:picMkLst>
        </pc:picChg>
      </pc:sldChg>
      <pc:sldChg chg="addSp delSp modSp add mod">
        <pc:chgData name="Filipa Garrido" userId="9c4d02b4-e7fa-4735-9d74-d0ff72c3f4dc" providerId="ADAL" clId="{D6932730-AC3C-4911-9FFD-744E8461612E}" dt="2026-04-15T15:22:24.477" v="496" actId="1076"/>
        <pc:sldMkLst>
          <pc:docMk/>
          <pc:sldMk cId="1971962011" sldId="278"/>
        </pc:sldMkLst>
        <pc:spChg chg="mod">
          <ac:chgData name="Filipa Garrido" userId="9c4d02b4-e7fa-4735-9d74-d0ff72c3f4dc" providerId="ADAL" clId="{D6932730-AC3C-4911-9FFD-744E8461612E}" dt="2026-04-15T15:20:34.462" v="464"/>
          <ac:spMkLst>
            <pc:docMk/>
            <pc:sldMk cId="1971962011" sldId="278"/>
            <ac:spMk id="2" creationId="{AFDF1E4A-EDE3-A711-87CB-54D1583B1109}"/>
          </ac:spMkLst>
        </pc:spChg>
        <pc:spChg chg="mod">
          <ac:chgData name="Filipa Garrido" userId="9c4d02b4-e7fa-4735-9d74-d0ff72c3f4dc" providerId="ADAL" clId="{D6932730-AC3C-4911-9FFD-744E8461612E}" dt="2026-04-15T15:22:22.294" v="495" actId="14100"/>
          <ac:spMkLst>
            <pc:docMk/>
            <pc:sldMk cId="1971962011" sldId="278"/>
            <ac:spMk id="11" creationId="{5E1C1C60-E13B-7D13-4E96-3F3A3FE68A55}"/>
          </ac:spMkLst>
        </pc:spChg>
        <pc:picChg chg="add mod">
          <ac:chgData name="Filipa Garrido" userId="9c4d02b4-e7fa-4735-9d74-d0ff72c3f4dc" providerId="ADAL" clId="{D6932730-AC3C-4911-9FFD-744E8461612E}" dt="2026-04-15T15:21:02.233" v="471" actId="1076"/>
          <ac:picMkLst>
            <pc:docMk/>
            <pc:sldMk cId="1971962011" sldId="278"/>
            <ac:picMk id="5" creationId="{6B83F103-4D86-A20F-27FD-A8766FF432F2}"/>
          </ac:picMkLst>
        </pc:picChg>
        <pc:picChg chg="add mod">
          <ac:chgData name="Filipa Garrido" userId="9c4d02b4-e7fa-4735-9d74-d0ff72c3f4dc" providerId="ADAL" clId="{D6932730-AC3C-4911-9FFD-744E8461612E}" dt="2026-04-15T15:21:22.095" v="480" actId="1076"/>
          <ac:picMkLst>
            <pc:docMk/>
            <pc:sldMk cId="1971962011" sldId="278"/>
            <ac:picMk id="13" creationId="{01C59D3C-E1D2-6AAF-E675-2EC9BE77EFDE}"/>
          </ac:picMkLst>
        </pc:picChg>
        <pc:picChg chg="add mod">
          <ac:chgData name="Filipa Garrido" userId="9c4d02b4-e7fa-4735-9d74-d0ff72c3f4dc" providerId="ADAL" clId="{D6932730-AC3C-4911-9FFD-744E8461612E}" dt="2026-04-15T15:22:24.477" v="496" actId="1076"/>
          <ac:picMkLst>
            <pc:docMk/>
            <pc:sldMk cId="1971962011" sldId="278"/>
            <ac:picMk id="15" creationId="{A7C46FBD-95FC-A5AE-EE82-5EC9AF76E107}"/>
          </ac:picMkLst>
        </pc:picChg>
      </pc:sldChg>
      <pc:sldChg chg="addSp delSp modSp add mod ord">
        <pc:chgData name="Filipa Garrido" userId="9c4d02b4-e7fa-4735-9d74-d0ff72c3f4dc" providerId="ADAL" clId="{D6932730-AC3C-4911-9FFD-744E8461612E}" dt="2026-04-17T13:20:37.745" v="635"/>
        <pc:sldMkLst>
          <pc:docMk/>
          <pc:sldMk cId="833407853" sldId="279"/>
        </pc:sldMkLst>
        <pc:spChg chg="mod">
          <ac:chgData name="Filipa Garrido" userId="9c4d02b4-e7fa-4735-9d74-d0ff72c3f4dc" providerId="ADAL" clId="{D6932730-AC3C-4911-9FFD-744E8461612E}" dt="2026-04-16T14:47:21.681" v="515" actId="20577"/>
          <ac:spMkLst>
            <pc:docMk/>
            <pc:sldMk cId="833407853" sldId="279"/>
            <ac:spMk id="2" creationId="{08326F87-CC50-016A-A199-353053A24E7D}"/>
          </ac:spMkLst>
        </pc:spChg>
        <pc:picChg chg="add mod">
          <ac:chgData name="Filipa Garrido" userId="9c4d02b4-e7fa-4735-9d74-d0ff72c3f4dc" providerId="ADAL" clId="{D6932730-AC3C-4911-9FFD-744E8461612E}" dt="2026-04-17T11:10:07.694" v="593" actId="1440"/>
          <ac:picMkLst>
            <pc:docMk/>
            <pc:sldMk cId="833407853" sldId="279"/>
            <ac:picMk id="11" creationId="{DDF671CA-31C6-59ED-CB98-97F52E9685AB}"/>
          </ac:picMkLst>
        </pc:picChg>
        <pc:picChg chg="add mod">
          <ac:chgData name="Filipa Garrido" userId="9c4d02b4-e7fa-4735-9d74-d0ff72c3f4dc" providerId="ADAL" clId="{D6932730-AC3C-4911-9FFD-744E8461612E}" dt="2026-04-17T11:10:07.694" v="593" actId="1440"/>
          <ac:picMkLst>
            <pc:docMk/>
            <pc:sldMk cId="833407853" sldId="279"/>
            <ac:picMk id="13" creationId="{762C7C68-2CF7-FA40-D711-5E6AC315172D}"/>
          </ac:picMkLst>
        </pc:picChg>
        <pc:picChg chg="add mod">
          <ac:chgData name="Filipa Garrido" userId="9c4d02b4-e7fa-4735-9d74-d0ff72c3f4dc" providerId="ADAL" clId="{D6932730-AC3C-4911-9FFD-744E8461612E}" dt="2026-04-17T11:10:07.694" v="593" actId="1440"/>
          <ac:picMkLst>
            <pc:docMk/>
            <pc:sldMk cId="833407853" sldId="279"/>
            <ac:picMk id="15" creationId="{805D2109-B109-1ADC-D7E6-1A0371E036DD}"/>
          </ac:picMkLst>
        </pc:picChg>
      </pc:sldChg>
      <pc:sldChg chg="addSp delSp modSp add mod">
        <pc:chgData name="Filipa Garrido" userId="9c4d02b4-e7fa-4735-9d74-d0ff72c3f4dc" providerId="ADAL" clId="{D6932730-AC3C-4911-9FFD-744E8461612E}" dt="2026-04-17T13:30:03.728" v="659" actId="1440"/>
        <pc:sldMkLst>
          <pc:docMk/>
          <pc:sldMk cId="122909392" sldId="280"/>
        </pc:sldMkLst>
        <pc:spChg chg="mod">
          <ac:chgData name="Filipa Garrido" userId="9c4d02b4-e7fa-4735-9d74-d0ff72c3f4dc" providerId="ADAL" clId="{D6932730-AC3C-4911-9FFD-744E8461612E}" dt="2026-04-17T11:10:22.346" v="598" actId="20577"/>
          <ac:spMkLst>
            <pc:docMk/>
            <pc:sldMk cId="122909392" sldId="280"/>
            <ac:spMk id="2" creationId="{53F920EA-CCF7-B091-CED2-7F435FE0AE59}"/>
          </ac:spMkLst>
        </pc:spChg>
        <pc:picChg chg="add mod">
          <ac:chgData name="Filipa Garrido" userId="9c4d02b4-e7fa-4735-9d74-d0ff72c3f4dc" providerId="ADAL" clId="{D6932730-AC3C-4911-9FFD-744E8461612E}" dt="2026-04-17T13:30:03.728" v="659" actId="1440"/>
          <ac:picMkLst>
            <pc:docMk/>
            <pc:sldMk cId="122909392" sldId="280"/>
            <ac:picMk id="12" creationId="{13148602-E5BD-7BB4-30F3-1F8649BF802A}"/>
          </ac:picMkLst>
        </pc:picChg>
        <pc:picChg chg="add mod">
          <ac:chgData name="Filipa Garrido" userId="9c4d02b4-e7fa-4735-9d74-d0ff72c3f4dc" providerId="ADAL" clId="{D6932730-AC3C-4911-9FFD-744E8461612E}" dt="2026-04-17T13:30:03.728" v="659" actId="1440"/>
          <ac:picMkLst>
            <pc:docMk/>
            <pc:sldMk cId="122909392" sldId="280"/>
            <ac:picMk id="16" creationId="{DF193005-1CEB-156B-CFB5-4E219BB16B35}"/>
          </ac:picMkLst>
        </pc:picChg>
        <pc:picChg chg="add mod">
          <ac:chgData name="Filipa Garrido" userId="9c4d02b4-e7fa-4735-9d74-d0ff72c3f4dc" providerId="ADAL" clId="{D6932730-AC3C-4911-9FFD-744E8461612E}" dt="2026-04-17T13:30:03.728" v="659" actId="1440"/>
          <ac:picMkLst>
            <pc:docMk/>
            <pc:sldMk cId="122909392" sldId="280"/>
            <ac:picMk id="18" creationId="{61E22CDE-8886-C151-509B-FFA154EC5C11}"/>
          </ac:picMkLst>
        </pc:picChg>
      </pc:sldChg>
      <pc:sldChg chg="addSp delSp modSp add mod">
        <pc:chgData name="Filipa Garrido" userId="9c4d02b4-e7fa-4735-9d74-d0ff72c3f4dc" providerId="ADAL" clId="{D6932730-AC3C-4911-9FFD-744E8461612E}" dt="2026-04-17T14:15:53.076" v="701" actId="1076"/>
        <pc:sldMkLst>
          <pc:docMk/>
          <pc:sldMk cId="3882631257" sldId="281"/>
        </pc:sldMkLst>
        <pc:spChg chg="add mod">
          <ac:chgData name="Filipa Garrido" userId="9c4d02b4-e7fa-4735-9d74-d0ff72c3f4dc" providerId="ADAL" clId="{D6932730-AC3C-4911-9FFD-744E8461612E}" dt="2026-04-17T14:15:12.451" v="681" actId="1076"/>
          <ac:spMkLst>
            <pc:docMk/>
            <pc:sldMk cId="3882631257" sldId="281"/>
            <ac:spMk id="9" creationId="{6A497393-E411-FC17-0958-95E388F78A84}"/>
          </ac:spMkLst>
        </pc:spChg>
        <pc:spChg chg="add mod">
          <ac:chgData name="Filipa Garrido" userId="9c4d02b4-e7fa-4735-9d74-d0ff72c3f4dc" providerId="ADAL" clId="{D6932730-AC3C-4911-9FFD-744E8461612E}" dt="2026-04-17T14:15:49.503" v="700" actId="1076"/>
          <ac:spMkLst>
            <pc:docMk/>
            <pc:sldMk cId="3882631257" sldId="281"/>
            <ac:spMk id="11" creationId="{00E73D56-27BF-9F8B-2E02-536813ABCCFB}"/>
          </ac:spMkLst>
        </pc:spChg>
        <pc:picChg chg="add mod">
          <ac:chgData name="Filipa Garrido" userId="9c4d02b4-e7fa-4735-9d74-d0ff72c3f4dc" providerId="ADAL" clId="{D6932730-AC3C-4911-9FFD-744E8461612E}" dt="2026-04-17T14:15:53.076" v="701" actId="1076"/>
          <ac:picMkLst>
            <pc:docMk/>
            <pc:sldMk cId="3882631257" sldId="281"/>
            <ac:picMk id="5" creationId="{F8F62AAE-122F-DD8E-6FDC-BCDB36EC8018}"/>
          </ac:picMkLst>
        </pc:picChg>
        <pc:picChg chg="add mod">
          <ac:chgData name="Filipa Garrido" userId="9c4d02b4-e7fa-4735-9d74-d0ff72c3f4dc" providerId="ADAL" clId="{D6932730-AC3C-4911-9FFD-744E8461612E}" dt="2026-04-17T14:15:46.754" v="699" actId="1076"/>
          <ac:picMkLst>
            <pc:docMk/>
            <pc:sldMk cId="3882631257" sldId="281"/>
            <ac:picMk id="8" creationId="{BCF3924E-B44D-6C1B-8789-9524F0FDAD9E}"/>
          </ac:picMkLst>
        </pc:picChg>
      </pc:sldChg>
      <pc:sldChg chg="addSp delSp modSp new mod ord">
        <pc:chgData name="Filipa Garrido" userId="9c4d02b4-e7fa-4735-9d74-d0ff72c3f4dc" providerId="ADAL" clId="{D6932730-AC3C-4911-9FFD-744E8461612E}" dt="2026-05-08T14:49:00.568" v="726" actId="20577"/>
        <pc:sldMkLst>
          <pc:docMk/>
          <pc:sldMk cId="1366736575" sldId="282"/>
        </pc:sldMkLst>
        <pc:spChg chg="add mod">
          <ac:chgData name="Filipa Garrido" userId="9c4d02b4-e7fa-4735-9d74-d0ff72c3f4dc" providerId="ADAL" clId="{D6932730-AC3C-4911-9FFD-744E8461612E}" dt="2026-05-08T14:49:00.568" v="726" actId="20577"/>
          <ac:spMkLst>
            <pc:docMk/>
            <pc:sldMk cId="1366736575" sldId="282"/>
            <ac:spMk id="5" creationId="{F3B9C3E3-5FDE-ED6F-CB12-A96CD7287279}"/>
          </ac:spMkLst>
        </pc:spChg>
        <pc:spChg chg="add mod">
          <ac:chgData name="Filipa Garrido" userId="9c4d02b4-e7fa-4735-9d74-d0ff72c3f4dc" providerId="ADAL" clId="{D6932730-AC3C-4911-9FFD-744E8461612E}" dt="2026-05-08T14:48:53.422" v="709" actId="20577"/>
          <ac:spMkLst>
            <pc:docMk/>
            <pc:sldMk cId="1366736575" sldId="282"/>
            <ac:spMk id="6" creationId="{85F4FAE3-D2A8-6BA1-E9E6-AD004156FB46}"/>
          </ac:spMkLst>
        </pc:spChg>
      </pc:sldChg>
      <pc:sldChg chg="addSp delSp modSp add mod ord">
        <pc:chgData name="Filipa Garrido" userId="9c4d02b4-e7fa-4735-9d74-d0ff72c3f4dc" providerId="ADAL" clId="{D6932730-AC3C-4911-9FFD-744E8461612E}" dt="2026-05-08T15:53:33.439" v="774" actId="1440"/>
        <pc:sldMkLst>
          <pc:docMk/>
          <pc:sldMk cId="2343759228" sldId="283"/>
        </pc:sldMkLst>
        <pc:spChg chg="mod">
          <ac:chgData name="Filipa Garrido" userId="9c4d02b4-e7fa-4735-9d74-d0ff72c3f4dc" providerId="ADAL" clId="{D6932730-AC3C-4911-9FFD-744E8461612E}" dt="2026-05-08T14:49:15.343" v="741" actId="20577"/>
          <ac:spMkLst>
            <pc:docMk/>
            <pc:sldMk cId="2343759228" sldId="283"/>
            <ac:spMk id="6" creationId="{9C86C9CD-25DE-4E7A-348B-C04726349E01}"/>
          </ac:spMkLst>
        </pc:spChg>
        <pc:picChg chg="add mod">
          <ac:chgData name="Filipa Garrido" userId="9c4d02b4-e7fa-4735-9d74-d0ff72c3f4dc" providerId="ADAL" clId="{D6932730-AC3C-4911-9FFD-744E8461612E}" dt="2026-05-08T15:32:28.618" v="758" actId="1440"/>
          <ac:picMkLst>
            <pc:docMk/>
            <pc:sldMk cId="2343759228" sldId="283"/>
            <ac:picMk id="3" creationId="{949471D7-85BF-1D4D-3E90-7FECB42DECE9}"/>
          </ac:picMkLst>
        </pc:picChg>
        <pc:picChg chg="add mod">
          <ac:chgData name="Filipa Garrido" userId="9c4d02b4-e7fa-4735-9d74-d0ff72c3f4dc" providerId="ADAL" clId="{D6932730-AC3C-4911-9FFD-744E8461612E}" dt="2026-05-08T15:49:39.073" v="767" actId="1076"/>
          <ac:picMkLst>
            <pc:docMk/>
            <pc:sldMk cId="2343759228" sldId="283"/>
            <ac:picMk id="11" creationId="{1143C806-4A01-2C0D-101D-055888E75A79}"/>
          </ac:picMkLst>
        </pc:picChg>
        <pc:picChg chg="add mod">
          <ac:chgData name="Filipa Garrido" userId="9c4d02b4-e7fa-4735-9d74-d0ff72c3f4dc" providerId="ADAL" clId="{D6932730-AC3C-4911-9FFD-744E8461612E}" dt="2026-05-08T15:53:33.439" v="774" actId="1440"/>
          <ac:picMkLst>
            <pc:docMk/>
            <pc:sldMk cId="2343759228" sldId="283"/>
            <ac:picMk id="14" creationId="{9FD45E13-7E8F-C3F8-A223-468DF508290A}"/>
          </ac:picMkLst>
        </pc:picChg>
      </pc:sldChg>
      <pc:sldChg chg="modSp add mod ord">
        <pc:chgData name="Filipa Garrido" userId="9c4d02b4-e7fa-4735-9d74-d0ff72c3f4dc" providerId="ADAL" clId="{D6932730-AC3C-4911-9FFD-744E8461612E}" dt="2026-05-08T15:58:17.136" v="813" actId="1076"/>
        <pc:sldMkLst>
          <pc:docMk/>
          <pc:sldMk cId="820797964" sldId="284"/>
        </pc:sldMkLst>
        <pc:spChg chg="mod">
          <ac:chgData name="Filipa Garrido" userId="9c4d02b4-e7fa-4735-9d74-d0ff72c3f4dc" providerId="ADAL" clId="{D6932730-AC3C-4911-9FFD-744E8461612E}" dt="2026-05-08T15:58:17.136" v="813" actId="1076"/>
          <ac:spMkLst>
            <pc:docMk/>
            <pc:sldMk cId="820797964" sldId="284"/>
            <ac:spMk id="5" creationId="{F4CBF23A-81EC-4D6E-E8DD-B66302098311}"/>
          </ac:spMkLst>
        </pc:spChg>
        <pc:spChg chg="mod">
          <ac:chgData name="Filipa Garrido" userId="9c4d02b4-e7fa-4735-9d74-d0ff72c3f4dc" providerId="ADAL" clId="{D6932730-AC3C-4911-9FFD-744E8461612E}" dt="2026-05-08T15:57:32.222" v="779" actId="20577"/>
          <ac:spMkLst>
            <pc:docMk/>
            <pc:sldMk cId="820797964" sldId="284"/>
            <ac:spMk id="6" creationId="{4B5BB6A0-5623-0471-CB25-D434548712FF}"/>
          </ac:spMkLst>
        </pc:spChg>
      </pc:sldChg>
      <pc:sldChg chg="addSp delSp modSp add mod ord">
        <pc:chgData name="Filipa Garrido" userId="9c4d02b4-e7fa-4735-9d74-d0ff72c3f4dc" providerId="ADAL" clId="{D6932730-AC3C-4911-9FFD-744E8461612E}" dt="2026-05-11T13:37:59.499" v="905" actId="1076"/>
        <pc:sldMkLst>
          <pc:docMk/>
          <pc:sldMk cId="2765819427" sldId="285"/>
        </pc:sldMkLst>
        <pc:spChg chg="mod">
          <ac:chgData name="Filipa Garrido" userId="9c4d02b4-e7fa-4735-9d74-d0ff72c3f4dc" providerId="ADAL" clId="{D6932730-AC3C-4911-9FFD-744E8461612E}" dt="2026-05-08T16:40:00.791" v="862" actId="14100"/>
          <ac:spMkLst>
            <pc:docMk/>
            <pc:sldMk cId="2765819427" sldId="285"/>
            <ac:spMk id="6" creationId="{047CB5EB-8F37-4DD9-BD51-CDF3D3CF58FC}"/>
          </ac:spMkLst>
        </pc:spChg>
        <pc:picChg chg="add mod ord modCrop">
          <ac:chgData name="Filipa Garrido" userId="9c4d02b4-e7fa-4735-9d74-d0ff72c3f4dc" providerId="ADAL" clId="{D6932730-AC3C-4911-9FFD-744E8461612E}" dt="2026-05-11T13:37:53.330" v="903" actId="167"/>
          <ac:picMkLst>
            <pc:docMk/>
            <pc:sldMk cId="2765819427" sldId="285"/>
            <ac:picMk id="7" creationId="{A6359588-8138-DF3D-B612-49CDBBB36D27}"/>
          </ac:picMkLst>
        </pc:picChg>
        <pc:picChg chg="add mod ord modCrop">
          <ac:chgData name="Filipa Garrido" userId="9c4d02b4-e7fa-4735-9d74-d0ff72c3f4dc" providerId="ADAL" clId="{D6932730-AC3C-4911-9FFD-744E8461612E}" dt="2026-05-11T13:37:59.499" v="905" actId="1076"/>
          <ac:picMkLst>
            <pc:docMk/>
            <pc:sldMk cId="2765819427" sldId="285"/>
            <ac:picMk id="9" creationId="{D79B927A-859C-FE18-B3D8-85E68857751E}"/>
          </ac:picMkLst>
        </pc:picChg>
      </pc:sldChg>
      <pc:sldChg chg="addSp delSp modSp add mod">
        <pc:chgData name="Filipa Garrido" userId="9c4d02b4-e7fa-4735-9d74-d0ff72c3f4dc" providerId="ADAL" clId="{D6932730-AC3C-4911-9FFD-744E8461612E}" dt="2026-05-11T15:11:13.190" v="918" actId="1076"/>
        <pc:sldMkLst>
          <pc:docMk/>
          <pc:sldMk cId="2294096761" sldId="286"/>
        </pc:sldMkLst>
        <pc:spChg chg="mod ord">
          <ac:chgData name="Filipa Garrido" userId="9c4d02b4-e7fa-4735-9d74-d0ff72c3f4dc" providerId="ADAL" clId="{D6932730-AC3C-4911-9FFD-744E8461612E}" dt="2026-05-11T12:54:42.902" v="884" actId="20577"/>
          <ac:spMkLst>
            <pc:docMk/>
            <pc:sldMk cId="2294096761" sldId="286"/>
            <ac:spMk id="6" creationId="{D9536E38-CE47-2F52-A6FE-FEF57A97C747}"/>
          </ac:spMkLst>
        </pc:spChg>
        <pc:picChg chg="add del mod">
          <ac:chgData name="Filipa Garrido" userId="9c4d02b4-e7fa-4735-9d74-d0ff72c3f4dc" providerId="ADAL" clId="{D6932730-AC3C-4911-9FFD-744E8461612E}" dt="2026-05-11T13:35:44.788" v="889" actId="478"/>
          <ac:picMkLst>
            <pc:docMk/>
            <pc:sldMk cId="2294096761" sldId="286"/>
            <ac:picMk id="3" creationId="{C769EC53-0378-5DCE-3FB1-A7C660AC87AC}"/>
          </ac:picMkLst>
        </pc:picChg>
        <pc:picChg chg="add del mod">
          <ac:chgData name="Filipa Garrido" userId="9c4d02b4-e7fa-4735-9d74-d0ff72c3f4dc" providerId="ADAL" clId="{D6932730-AC3C-4911-9FFD-744E8461612E}" dt="2026-05-11T15:10:33.093" v="913" actId="478"/>
          <ac:picMkLst>
            <pc:docMk/>
            <pc:sldMk cId="2294096761" sldId="286"/>
            <ac:picMk id="5" creationId="{21B53F51-F337-9062-A798-984C437274E5}"/>
          </ac:picMkLst>
        </pc:picChg>
        <pc:picChg chg="del mod">
          <ac:chgData name="Filipa Garrido" userId="9c4d02b4-e7fa-4735-9d74-d0ff72c3f4dc" providerId="ADAL" clId="{D6932730-AC3C-4911-9FFD-744E8461612E}" dt="2026-05-11T12:54:39.192" v="880" actId="478"/>
          <ac:picMkLst>
            <pc:docMk/>
            <pc:sldMk cId="2294096761" sldId="286"/>
            <ac:picMk id="7" creationId="{65F7CF9E-F27E-5195-6585-8D0DE2577F94}"/>
          </ac:picMkLst>
        </pc:picChg>
        <pc:picChg chg="del mod">
          <ac:chgData name="Filipa Garrido" userId="9c4d02b4-e7fa-4735-9d74-d0ff72c3f4dc" providerId="ADAL" clId="{D6932730-AC3C-4911-9FFD-744E8461612E}" dt="2026-05-11T12:54:39.192" v="880" actId="478"/>
          <ac:picMkLst>
            <pc:docMk/>
            <pc:sldMk cId="2294096761" sldId="286"/>
            <ac:picMk id="9" creationId="{7C5847A9-F005-58AF-371C-9A2903A59DBA}"/>
          </ac:picMkLst>
        </pc:picChg>
        <pc:picChg chg="add del mod">
          <ac:chgData name="Filipa Garrido" userId="9c4d02b4-e7fa-4735-9d74-d0ff72c3f4dc" providerId="ADAL" clId="{D6932730-AC3C-4911-9FFD-744E8461612E}" dt="2026-05-11T15:09:23.384" v="910" actId="478"/>
          <ac:picMkLst>
            <pc:docMk/>
            <pc:sldMk cId="2294096761" sldId="286"/>
            <ac:picMk id="10" creationId="{D35FC706-03B6-2A1B-84D5-B2A3BBE75F1F}"/>
          </ac:picMkLst>
        </pc:picChg>
        <pc:picChg chg="add del">
          <ac:chgData name="Filipa Garrido" userId="9c4d02b4-e7fa-4735-9d74-d0ff72c3f4dc" providerId="ADAL" clId="{D6932730-AC3C-4911-9FFD-744E8461612E}" dt="2026-05-11T15:09:35.252" v="912" actId="478"/>
          <ac:picMkLst>
            <pc:docMk/>
            <pc:sldMk cId="2294096761" sldId="286"/>
            <ac:picMk id="12" creationId="{7BB61736-3F72-D19D-2C7C-E103F9A9CE35}"/>
          </ac:picMkLst>
        </pc:picChg>
        <pc:picChg chg="add mod">
          <ac:chgData name="Filipa Garrido" userId="9c4d02b4-e7fa-4735-9d74-d0ff72c3f4dc" providerId="ADAL" clId="{D6932730-AC3C-4911-9FFD-744E8461612E}" dt="2026-05-11T15:11:13.190" v="918" actId="1076"/>
          <ac:picMkLst>
            <pc:docMk/>
            <pc:sldMk cId="2294096761" sldId="286"/>
            <ac:picMk id="14" creationId="{B7D8ED75-0964-A327-5DA6-52DFF9FDABCB}"/>
          </ac:picMkLst>
        </pc:picChg>
        <pc:picChg chg="add mod">
          <ac:chgData name="Filipa Garrido" userId="9c4d02b4-e7fa-4735-9d74-d0ff72c3f4dc" providerId="ADAL" clId="{D6932730-AC3C-4911-9FFD-744E8461612E}" dt="2026-05-11T15:11:13.190" v="918" actId="1076"/>
          <ac:picMkLst>
            <pc:docMk/>
            <pc:sldMk cId="2294096761" sldId="286"/>
            <ac:picMk id="16" creationId="{4B3D39E1-C655-9CC4-E175-310E076CF5BB}"/>
          </ac:picMkLst>
        </pc:picChg>
      </pc:sldChg>
      <pc:sldChg chg="addSp delSp modSp add mod">
        <pc:chgData name="Filipa Garrido" userId="9c4d02b4-e7fa-4735-9d74-d0ff72c3f4dc" providerId="ADAL" clId="{D6932730-AC3C-4911-9FFD-744E8461612E}" dt="2026-05-11T15:33:45.051" v="976" actId="1440"/>
        <pc:sldMkLst>
          <pc:docMk/>
          <pc:sldMk cId="2842858457" sldId="287"/>
        </pc:sldMkLst>
        <pc:spChg chg="mod">
          <ac:chgData name="Filipa Garrido" userId="9c4d02b4-e7fa-4735-9d74-d0ff72c3f4dc" providerId="ADAL" clId="{D6932730-AC3C-4911-9FFD-744E8461612E}" dt="2026-05-11T15:12:20.838" v="942" actId="27636"/>
          <ac:spMkLst>
            <pc:docMk/>
            <pc:sldMk cId="2842858457" sldId="287"/>
            <ac:spMk id="6" creationId="{E7820A7A-B78B-661A-454C-3039FF6F02F6}"/>
          </ac:spMkLst>
        </pc:spChg>
        <pc:picChg chg="add mod">
          <ac:chgData name="Filipa Garrido" userId="9c4d02b4-e7fa-4735-9d74-d0ff72c3f4dc" providerId="ADAL" clId="{D6932730-AC3C-4911-9FFD-744E8461612E}" dt="2026-05-11T15:33:45.051" v="976" actId="1440"/>
          <ac:picMkLst>
            <pc:docMk/>
            <pc:sldMk cId="2842858457" sldId="287"/>
            <ac:picMk id="3" creationId="{DD33A7DB-7A4A-EE26-D754-4B4185FDC112}"/>
          </ac:picMkLst>
        </pc:picChg>
        <pc:picChg chg="del">
          <ac:chgData name="Filipa Garrido" userId="9c4d02b4-e7fa-4735-9d74-d0ff72c3f4dc" providerId="ADAL" clId="{D6932730-AC3C-4911-9FFD-744E8461612E}" dt="2026-05-11T15:33:38.565" v="974" actId="478"/>
          <ac:picMkLst>
            <pc:docMk/>
            <pc:sldMk cId="2842858457" sldId="287"/>
            <ac:picMk id="5" creationId="{CC51EDB8-4EB5-96FA-2947-319B79F3899B}"/>
          </ac:picMkLst>
        </pc:picChg>
        <pc:picChg chg="add mod">
          <ac:chgData name="Filipa Garrido" userId="9c4d02b4-e7fa-4735-9d74-d0ff72c3f4dc" providerId="ADAL" clId="{D6932730-AC3C-4911-9FFD-744E8461612E}" dt="2026-05-11T15:33:45.051" v="976" actId="1440"/>
          <ac:picMkLst>
            <pc:docMk/>
            <pc:sldMk cId="2842858457" sldId="287"/>
            <ac:picMk id="7" creationId="{DB453984-E69F-B142-5C22-445836A60990}"/>
          </ac:picMkLst>
        </pc:picChg>
        <pc:picChg chg="del">
          <ac:chgData name="Filipa Garrido" userId="9c4d02b4-e7fa-4735-9d74-d0ff72c3f4dc" providerId="ADAL" clId="{D6932730-AC3C-4911-9FFD-744E8461612E}" dt="2026-05-11T15:33:38.565" v="974" actId="478"/>
          <ac:picMkLst>
            <pc:docMk/>
            <pc:sldMk cId="2842858457" sldId="287"/>
            <ac:picMk id="8" creationId="{FABC22E2-E69B-76B2-1BCD-B53DBE2CF0BC}"/>
          </ac:picMkLst>
        </pc:picChg>
        <pc:picChg chg="del">
          <ac:chgData name="Filipa Garrido" userId="9c4d02b4-e7fa-4735-9d74-d0ff72c3f4dc" providerId="ADAL" clId="{D6932730-AC3C-4911-9FFD-744E8461612E}" dt="2026-05-11T15:33:38.565" v="974" actId="478"/>
          <ac:picMkLst>
            <pc:docMk/>
            <pc:sldMk cId="2842858457" sldId="287"/>
            <ac:picMk id="10" creationId="{5CDBA31D-F98F-39F5-3647-2399A152ED5A}"/>
          </ac:picMkLst>
        </pc:picChg>
        <pc:picChg chg="add mod">
          <ac:chgData name="Filipa Garrido" userId="9c4d02b4-e7fa-4735-9d74-d0ff72c3f4dc" providerId="ADAL" clId="{D6932730-AC3C-4911-9FFD-744E8461612E}" dt="2026-05-11T15:33:45.051" v="976" actId="1440"/>
          <ac:picMkLst>
            <pc:docMk/>
            <pc:sldMk cId="2842858457" sldId="287"/>
            <ac:picMk id="11" creationId="{D6A8D9EA-6EE4-03D6-54A1-81BB7BF59AD5}"/>
          </ac:picMkLst>
        </pc:picChg>
        <pc:picChg chg="del">
          <ac:chgData name="Filipa Garrido" userId="9c4d02b4-e7fa-4735-9d74-d0ff72c3f4dc" providerId="ADAL" clId="{D6932730-AC3C-4911-9FFD-744E8461612E}" dt="2026-05-11T15:33:38.565" v="974" actId="478"/>
          <ac:picMkLst>
            <pc:docMk/>
            <pc:sldMk cId="2842858457" sldId="287"/>
            <ac:picMk id="12" creationId="{04E20A43-2220-CB8F-6BC6-CF090AA0C310}"/>
          </ac:picMkLst>
        </pc:picChg>
        <pc:picChg chg="add mod">
          <ac:chgData name="Filipa Garrido" userId="9c4d02b4-e7fa-4735-9d74-d0ff72c3f4dc" providerId="ADAL" clId="{D6932730-AC3C-4911-9FFD-744E8461612E}" dt="2026-05-11T15:33:45.051" v="976" actId="1440"/>
          <ac:picMkLst>
            <pc:docMk/>
            <pc:sldMk cId="2842858457" sldId="287"/>
            <ac:picMk id="14" creationId="{F27A0ED0-83ED-B148-C3BD-22C8E30AA1A9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D56B7B0D-3D75-FAA4-91C7-AA21294D33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4934E941-5001-A6D2-AB71-795E516F37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6C144-E422-B64A-9FFA-05D560B09FCD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EF09D783-222B-C1B0-9ED0-036B2DA42F9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28F493B-481F-F2AA-2605-EEDE4E7E390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59010-4C9C-F74F-9D63-768A82F4243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88561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ES_Cap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95B6B-26EB-8A6F-920A-332B66DA92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94199" y="1268396"/>
            <a:ext cx="6551619" cy="1951880"/>
          </a:xfrm>
        </p:spPr>
        <p:txBody>
          <a:bodyPr anchor="b">
            <a:normAutofit/>
          </a:bodyPr>
          <a:lstStyle>
            <a:lvl1pPr algn="r">
              <a:defRPr sz="5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5C8B3AB-1659-C3CE-1CBA-40B1CC7E54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5751" y="3429000"/>
            <a:ext cx="4850067" cy="462967"/>
          </a:xfrm>
        </p:spPr>
        <p:txBody>
          <a:bodyPr/>
          <a:lstStyle>
            <a:lvl1pPr marL="0" indent="0" algn="r">
              <a:buNone/>
              <a:defRPr sz="22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</p:spTree>
    <p:extLst>
      <p:ext uri="{BB962C8B-B14F-4D97-AF65-F5344CB8AC3E}">
        <p14:creationId xmlns:p14="http://schemas.microsoft.com/office/powerpoint/2010/main" val="49390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ES_Cap/Separado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58A6F20-DCB0-BF57-CC38-DB9DF5FF2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146" y="1795269"/>
            <a:ext cx="5641258" cy="2284462"/>
          </a:xfrm>
        </p:spPr>
        <p:txBody>
          <a:bodyPr anchor="b">
            <a:normAutofit/>
          </a:bodyPr>
          <a:lstStyle>
            <a:lvl1pPr>
              <a:defRPr sz="4800" b="1" i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83A7C4C-DBEC-2779-ED29-F3804FAD46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4146" y="4254963"/>
            <a:ext cx="5641258" cy="70867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8" name="Marcador de Posição do Texto 7">
            <a:extLst>
              <a:ext uri="{FF2B5EF4-FFF2-40B4-BE49-F238E27FC236}">
                <a16:creationId xmlns:a16="http://schemas.microsoft.com/office/drawing/2014/main" id="{ED90932D-FCBF-1F87-C3ED-599FC1E00B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25113" y="1600724"/>
            <a:ext cx="4202283" cy="3721100"/>
          </a:xfrm>
        </p:spPr>
        <p:txBody>
          <a:bodyPr>
            <a:noAutofit/>
          </a:bodyPr>
          <a:lstStyle>
            <a:lvl1pPr marL="0" indent="0">
              <a:buNone/>
              <a:defRPr sz="25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628129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ES_Conteúdo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51593C-D587-D7B2-F0F6-FC228F259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400"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F583175-F1A0-6ADF-ADD4-4164C4704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3910332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ES_Conteúdo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5F816F-748C-B075-887E-5D913C346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CFDA23B-5D84-2769-C44D-6926ACCD19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DB361618-5783-798E-C85B-0FBAC1D01C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4246198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IES_Conteúdo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011D58-40CA-CC27-09DE-0A6A8554E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7A9D697-CF2D-E2EA-267E-857D74BA37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7721388C-A5AB-74BB-85C2-01FBDC0617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4EC8B2FE-7CB1-02AC-0D64-95D6FDFB9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06C54C96-D4B7-1DB4-CDE7-CB74FBE310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192763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ES_Conteúdo bullet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1D360B-9725-37F9-44EE-CE0D2200D1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7F86FE6-507C-C73C-DC48-610ACB7F0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D0D2ED0-726D-2FB6-8D03-71686A918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32550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ES_Conteúdo ad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EFBEC0-3069-63DD-1883-865962E63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163CB8AC-F256-68CB-1606-683A9B32A9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691A3B85-2ECC-3A59-4149-0C28062FD4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</p:spTree>
    <p:extLst>
      <p:ext uri="{BB962C8B-B14F-4D97-AF65-F5344CB8AC3E}">
        <p14:creationId xmlns:p14="http://schemas.microsoft.com/office/powerpoint/2010/main" val="9914649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ES_Conteúdo add image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DA789-4F99-6E22-4002-0005BB3169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6316133" cy="1325563"/>
          </a:xfrm>
        </p:spPr>
        <p:txBody>
          <a:bodyPr>
            <a:noAutofit/>
          </a:bodyPr>
          <a:lstStyle>
            <a:lvl1pPr>
              <a:defRPr sz="4000"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br>
              <a:rPr lang="pt-PT"/>
            </a:br>
            <a:r>
              <a:rPr lang="pt-PT"/>
              <a:t>Clique para editar o estilo de título do Modelo Global</a:t>
            </a:r>
          </a:p>
        </p:txBody>
      </p:sp>
      <p:sp>
        <p:nvSpPr>
          <p:cNvPr id="7" name="Marcador de Posição da Imagem 6">
            <a:extLst>
              <a:ext uri="{FF2B5EF4-FFF2-40B4-BE49-F238E27FC236}">
                <a16:creationId xmlns:a16="http://schemas.microsoft.com/office/drawing/2014/main" id="{27B40B21-5661-0DCF-C560-929731493D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76067" y="686329"/>
            <a:ext cx="4047066" cy="548534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46104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ES_Conteúdo add tab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A22940-21AA-280B-2B78-EFD6D3D78F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6400800" cy="1325563"/>
          </a:xfrm>
        </p:spPr>
        <p:txBody>
          <a:bodyPr>
            <a:noAutofit/>
          </a:bodyPr>
          <a:lstStyle>
            <a:lvl1pPr>
              <a:defRPr sz="4000"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br>
              <a:rPr lang="pt-PT"/>
            </a:br>
            <a:r>
              <a:rPr lang="pt-PT"/>
              <a:t>Clique para editar o estilo de título do Modelo Global</a:t>
            </a:r>
          </a:p>
        </p:txBody>
      </p:sp>
      <p:sp>
        <p:nvSpPr>
          <p:cNvPr id="7" name="Marcador de Posição do Gráfico 6">
            <a:extLst>
              <a:ext uri="{FF2B5EF4-FFF2-40B4-BE49-F238E27FC236}">
                <a16:creationId xmlns:a16="http://schemas.microsoft.com/office/drawing/2014/main" id="{53221856-6C62-1413-45A5-63E094CD922C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7475538" y="677333"/>
            <a:ext cx="4114800" cy="5258330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PT"/>
          </a:p>
        </p:txBody>
      </p:sp>
      <p:sp>
        <p:nvSpPr>
          <p:cNvPr id="9" name="Marcador de Posição da Tabela 8">
            <a:extLst>
              <a:ext uri="{FF2B5EF4-FFF2-40B4-BE49-F238E27FC236}">
                <a16:creationId xmlns:a16="http://schemas.microsoft.com/office/drawing/2014/main" id="{352E6EDE-514B-2308-6A83-31E7F5AA4E1A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779463" y="2293938"/>
            <a:ext cx="6400800" cy="3649662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6851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IES_Título 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C93255-3C64-EC85-A12B-0EF58B7C5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6C10C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PT"/>
              <a:t>Clique para editar o estilo de título do Modelo Global</a:t>
            </a:r>
          </a:p>
        </p:txBody>
      </p:sp>
    </p:spTree>
    <p:extLst>
      <p:ext uri="{BB962C8B-B14F-4D97-AF65-F5344CB8AC3E}">
        <p14:creationId xmlns:p14="http://schemas.microsoft.com/office/powerpoint/2010/main" val="2874260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ES_ Blank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157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ES_ Blank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106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ES_Fecho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33889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7A3440-60B1-BE87-6034-D28EE2B13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7A32939-812A-F0A0-685D-ED3DE8ADD2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74B7387-20A7-3E16-3F5A-609931B46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1C563-E74F-B24D-8FCF-F15F144EE728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15D4828-19E0-A475-32D3-B7FCF4E70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AA56BA4-3D6D-2E66-2327-3A7609D8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860AF9-5A4F-E34E-B717-FE026A413C2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0997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95782538-866C-9621-44C6-B6BD74DE8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97664BB2-3F22-BC81-405D-CE6249861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4FE09154-9D40-ECBC-4243-6F04DBDE2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B3E8B0-08F8-2C43-A933-F6D2DD356B7D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6A4AD0B2-EC1F-C9AD-0075-ACB4AD2E78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5DF5E7B-ACEA-9859-3DE5-1033F410AF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13FC1-B278-A543-A5D4-5AD3030FEA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04508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69" r:id="rId4"/>
    <p:sldLayoutId id="2147483670" r:id="rId5"/>
    <p:sldLayoutId id="2147483673" r:id="rId6"/>
    <p:sldLayoutId id="2147483674" r:id="rId7"/>
    <p:sldLayoutId id="2147483683" r:id="rId8"/>
    <p:sldLayoutId id="2147483684" r:id="rId9"/>
    <p:sldLayoutId id="2147483681" r:id="rId10"/>
    <p:sldLayoutId id="2147483682" r:id="rId11"/>
    <p:sldLayoutId id="2147483686" r:id="rId12"/>
    <p:sldLayoutId id="2147483685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C6E5DB8C-E384-693F-52A8-BEEA82B3F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844725E9-A10E-E42D-5B29-4852EF73D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DC38422-02C7-57C0-4B0C-F5D9F51D24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1C563-E74F-B24D-8FCF-F15F144EE728}" type="datetimeFigureOut">
              <a:rPr lang="pt-PT" smtClean="0"/>
              <a:t>11/05/2026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145C863-BDE7-0E5A-1703-CA02EDBAE6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FF28322-BBEA-63CB-5EFB-A790827193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60AF9-5A4F-E34E-B717-FE026A413C2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247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5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AD4DE2-B5A0-6497-7E71-2CCF0C9DD4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6776" y="1131351"/>
            <a:ext cx="9909043" cy="1730836"/>
          </a:xfrm>
        </p:spPr>
        <p:txBody>
          <a:bodyPr>
            <a:normAutofit fontScale="90000"/>
          </a:bodyPr>
          <a:lstStyle/>
          <a:p>
            <a:r>
              <a:rPr lang="pt-PT" dirty="0"/>
              <a:t>Proposta de </a:t>
            </a:r>
            <a:r>
              <a:rPr lang="pt-PT" dirty="0" err="1"/>
              <a:t>Co-branding</a:t>
            </a:r>
            <a:r>
              <a:rPr lang="pt-PT" dirty="0"/>
              <a:t> </a:t>
            </a:r>
            <a:br>
              <a:rPr lang="pt-PT" dirty="0"/>
            </a:br>
            <a:r>
              <a:rPr lang="pt-PT" dirty="0"/>
              <a:t>para a imagem do </a:t>
            </a:r>
            <a:br>
              <a:rPr lang="pt-PT" dirty="0"/>
            </a:br>
            <a:r>
              <a:rPr lang="pt-PT" dirty="0"/>
              <a:t>Programa Erasmus+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D10745-3FDC-0212-CFB8-F861B061A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05273" y="2966033"/>
            <a:ext cx="5940546" cy="462967"/>
          </a:xfrm>
        </p:spPr>
        <p:txBody>
          <a:bodyPr>
            <a:normAutofit/>
          </a:bodyPr>
          <a:lstStyle/>
          <a:p>
            <a:r>
              <a:rPr lang="pt-PT" sz="1800" dirty="0"/>
              <a:t>Transição para o Instituto para o Ensino Superior</a:t>
            </a:r>
          </a:p>
        </p:txBody>
      </p:sp>
    </p:spTree>
    <p:extLst>
      <p:ext uri="{BB962C8B-B14F-4D97-AF65-F5344CB8AC3E}">
        <p14:creationId xmlns:p14="http://schemas.microsoft.com/office/powerpoint/2010/main" val="853471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7102E00-2D8B-7942-3E9E-A77C7AE2F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Enquadramento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D54BD173-8748-541D-D59A-318F2922A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35024"/>
            <a:ext cx="10515600" cy="4841939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t-PT" sz="2200" dirty="0"/>
              <a:t>Na sequência da entrada em vigor do Decreto-Lei n.º 109/2025, de 25 de setembro, que institucionalizou a criação do Instituto para o Ensino Superior, I. P. (IES), e determinou a extinção da Direção-Geral do Ensino Superior e da Agência Nacional Erasmus+ Educação e Formação, torna-se imperativo redefinir o enquadramento visual e institucional do Programa Erasmus+ à luz da nova arquitetura organizacional do sistema educativo.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t-PT" sz="2200" dirty="0"/>
              <a:t>O Programa Erasmus+ assume uma relevância estratégica incontornável no contexto europeu, representando cerca de 2% do investimento total da União Europeia em programas. Trata-se, simultaneamente, do programa europeu com maior notoriedade pública e impacto direto na vida dos cidadãos, sendo um dos principais veículos de afirmação dos valores e da identidade europeia. Nesse sentido, a preservação da sua integridade visual, reconhecimento e capital </a:t>
            </a:r>
            <a:r>
              <a:rPr lang="pt-PT" sz="2200" dirty="0" err="1"/>
              <a:t>reputacional</a:t>
            </a:r>
            <a:r>
              <a:rPr lang="pt-PT" sz="2200" dirty="0"/>
              <a:t> constitui uma prioridade crítica.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t-PT" sz="2200" dirty="0"/>
              <a:t>A presente proposta de </a:t>
            </a:r>
            <a:r>
              <a:rPr lang="pt-PT" sz="2200" dirty="0" err="1"/>
              <a:t>co-branding</a:t>
            </a:r>
            <a:r>
              <a:rPr lang="pt-PT" sz="2200" dirty="0"/>
              <a:t> assenta, assim, num equilíbrio entre continuidade e adaptação: por um lado, assegura-se a manutenção da força identitária da marca Erasmus+, amplamente reconhecida a nível nacional e europeu; por outro, garante-se a sua correta integração na identidade institucional do IES, entidade que passou a acolher a área do Ensino Superior no âmbito do programa.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pt-PT" sz="2200" dirty="0"/>
              <a:t>Paralelamente, esta abordagem considera a coexistência com a Agência de Gestão do Sistema Educativo (AGSE), que integra as restantes áreas do Erasmus+ (Ensino Escolar, Educação e Formação Profissional – VET, e Educação de Adultos – ADU). Torna-se, por isso, essencial assegurar uma diferenciação clara e inequívoca entre domínios, evitando sobreposições institucionais e assegurando uma leitura transparente por parte dos públicos.</a:t>
            </a:r>
          </a:p>
          <a:p>
            <a:endParaRPr lang="pt-PT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31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0EF921-B176-373F-B1E4-500D1075A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E473F4-E490-39E3-B06B-99A27A92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Enquadramento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0571B227-B1D2-EC57-EC30-A8D15B2021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5960"/>
            <a:ext cx="10515600" cy="421100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pt-PT" sz="1500" dirty="0"/>
              <a:t>A solução visual proposta assume, deste modo, um </a:t>
            </a:r>
            <a:r>
              <a:rPr lang="pt-PT" sz="1500" dirty="0" err="1"/>
              <a:t>caráter</a:t>
            </a:r>
            <a:r>
              <a:rPr lang="pt-PT" sz="1500" dirty="0"/>
              <a:t> estruturante e estratégico, permitindo:</a:t>
            </a:r>
          </a:p>
          <a:p>
            <a:pPr>
              <a:lnSpc>
                <a:spcPct val="100000"/>
              </a:lnSpc>
            </a:pPr>
            <a:r>
              <a:rPr lang="pt-PT" sz="1500" dirty="0"/>
              <a:t>Preservar a identidade e notoriedade do Programa Erasmus+;</a:t>
            </a:r>
          </a:p>
          <a:p>
            <a:pPr>
              <a:lnSpc>
                <a:spcPct val="100000"/>
              </a:lnSpc>
            </a:pPr>
            <a:r>
              <a:rPr lang="pt-PT" sz="1500" dirty="0"/>
              <a:t>Integrar de forma coerente a marca no universo visual do IES;</a:t>
            </a:r>
          </a:p>
          <a:p>
            <a:pPr>
              <a:lnSpc>
                <a:spcPct val="100000"/>
              </a:lnSpc>
            </a:pPr>
            <a:r>
              <a:rPr lang="pt-PT" sz="1500" dirty="0"/>
              <a:t>Garantir alinhamento institucional com a AGSE, respeitando a distribuição de competências;</a:t>
            </a:r>
          </a:p>
          <a:p>
            <a:pPr>
              <a:lnSpc>
                <a:spcPct val="100000"/>
              </a:lnSpc>
            </a:pPr>
            <a:r>
              <a:rPr lang="pt-PT" sz="1500" dirty="0"/>
              <a:t>Assegurar uma segmentação clara das diferentes áreas do programa, prevenindo ambiguidades;</a:t>
            </a:r>
          </a:p>
          <a:p>
            <a:pPr>
              <a:lnSpc>
                <a:spcPct val="100000"/>
              </a:lnSpc>
            </a:pPr>
            <a:r>
              <a:rPr lang="pt-PT" sz="1500" dirty="0"/>
              <a:t>Reforçar a credibilidade e consistência da comunicação junto dos </a:t>
            </a:r>
            <a:r>
              <a:rPr lang="pt-PT" sz="1500" dirty="0" err="1"/>
              <a:t>stakeholders</a:t>
            </a:r>
            <a:r>
              <a:rPr lang="pt-PT" sz="1500" dirty="0"/>
              <a:t> nacionais e europeus.</a:t>
            </a:r>
          </a:p>
          <a:p>
            <a:pPr>
              <a:lnSpc>
                <a:spcPct val="100000"/>
              </a:lnSpc>
            </a:pPr>
            <a:endParaRPr lang="pt-PT" sz="1500" dirty="0"/>
          </a:p>
          <a:p>
            <a:pPr marL="0" indent="0">
              <a:lnSpc>
                <a:spcPct val="100000"/>
              </a:lnSpc>
              <a:buNone/>
            </a:pPr>
            <a:r>
              <a:rPr lang="pt-PT" sz="1500" dirty="0"/>
              <a:t>Com o objetivo de operacionalizar esta abordagem e uniformizar a presença institucional do Programa Erasmus+ neste novo contexto, apresentam-se de seguida propostas de </a:t>
            </a:r>
            <a:r>
              <a:rPr lang="pt-PT" sz="1500" dirty="0" err="1"/>
              <a:t>templates</a:t>
            </a:r>
            <a:r>
              <a:rPr lang="pt-PT" sz="1500" dirty="0"/>
              <a:t> que materializam esta nova linha gráfica.</a:t>
            </a:r>
          </a:p>
          <a:p>
            <a:endParaRPr lang="pt-PT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05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9B15A9-AB43-FBB1-A283-634ED123B9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34" y="551684"/>
            <a:ext cx="8923204" cy="3553971"/>
          </a:xfrm>
        </p:spPr>
        <p:txBody>
          <a:bodyPr>
            <a:normAutofit/>
          </a:bodyPr>
          <a:lstStyle/>
          <a:p>
            <a:r>
              <a:rPr lang="pt-PT" dirty="0"/>
              <a:t>Logotipo </a:t>
            </a:r>
            <a:br>
              <a:rPr lang="pt-PT" dirty="0"/>
            </a:br>
            <a:r>
              <a:rPr lang="pt-PT" dirty="0"/>
              <a:t>Programa </a:t>
            </a:r>
            <a:br>
              <a:rPr lang="pt-PT" dirty="0"/>
            </a:br>
            <a:r>
              <a:rPr lang="pt-PT" dirty="0"/>
              <a:t>Erasmus+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F515998F-7B56-B7A4-86AC-805D8C6560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2331112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122E7-51C5-561A-226A-02F43C38A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9F6F8B6-4C6E-366F-30FF-4A5B15F95DBE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5641258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Versões do Logotipo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178D367-55BB-75DD-777D-E7C6F9EB2B2A}"/>
              </a:ext>
            </a:extLst>
          </p:cNvPr>
          <p:cNvSpPr/>
          <p:nvPr/>
        </p:nvSpPr>
        <p:spPr>
          <a:xfrm>
            <a:off x="5767966" y="3417603"/>
            <a:ext cx="4171561" cy="13948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301EE861-8E66-3DDE-B260-444F214B53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2647" y="3429000"/>
            <a:ext cx="3802504" cy="1444751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2400350-42C3-226A-858D-79317C2B8E1C}"/>
              </a:ext>
            </a:extLst>
          </p:cNvPr>
          <p:cNvSpPr txBox="1"/>
          <p:nvPr/>
        </p:nvSpPr>
        <p:spPr>
          <a:xfrm>
            <a:off x="692434" y="1164315"/>
            <a:ext cx="4833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latin typeface="Poppins" panose="00000500000000000000" pitchFamily="2" charset="0"/>
                <a:cs typeface="Poppins" panose="00000500000000000000" pitchFamily="2" charset="0"/>
              </a:rPr>
              <a:t>Erasmus Portugal variações cromáticas 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5720E1D-F4A3-E40F-E240-006BCE2257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193" y="1922923"/>
            <a:ext cx="3933915" cy="1494680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48062B52-08C8-F685-A339-76EECB097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6788" y="3367673"/>
            <a:ext cx="3933916" cy="1494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8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3066F-2C87-60A4-393A-5828FC681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E94F369-A87C-E9DF-2DBC-B2DFF830DEFB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5641258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Versões do Logotipo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26FAC48D-FE18-7928-751D-2599D5DDD649}"/>
              </a:ext>
            </a:extLst>
          </p:cNvPr>
          <p:cNvSpPr/>
          <p:nvPr/>
        </p:nvSpPr>
        <p:spPr>
          <a:xfrm>
            <a:off x="6673223" y="3634379"/>
            <a:ext cx="4610473" cy="13948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482D61A4-D79A-9D7D-40C4-5E56F3370FC3}"/>
              </a:ext>
            </a:extLst>
          </p:cNvPr>
          <p:cNvSpPr txBox="1"/>
          <p:nvPr/>
        </p:nvSpPr>
        <p:spPr>
          <a:xfrm>
            <a:off x="692434" y="1164315"/>
            <a:ext cx="439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latin typeface="Poppins" panose="00000500000000000000" pitchFamily="2" charset="0"/>
                <a:cs typeface="Poppins" panose="00000500000000000000" pitchFamily="2" charset="0"/>
              </a:rPr>
              <a:t>Erasmus Portugal + Erasmus Europa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EBCD908-2689-F042-464E-1B3B32758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731" y="2274293"/>
            <a:ext cx="4691279" cy="8779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4D407FF-1F6A-3CC5-28C1-770002E7A2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375" y="3892839"/>
            <a:ext cx="4776623" cy="89387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269057D-B83B-41D1-3D8E-F1C8B8CB6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2413" y="3892840"/>
            <a:ext cx="4691279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1579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B48A67-8160-1EDE-87D3-56FF9F982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55C4E843-420D-B3F6-6689-F95852614890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5641258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Versões do Logotipo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B789FD7-6CBA-FF2E-4D91-C5AC5882AC5F}"/>
              </a:ext>
            </a:extLst>
          </p:cNvPr>
          <p:cNvSpPr/>
          <p:nvPr/>
        </p:nvSpPr>
        <p:spPr>
          <a:xfrm>
            <a:off x="6673223" y="3634379"/>
            <a:ext cx="4610473" cy="13948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C196331-F330-615C-1572-D116FB8361C6}"/>
              </a:ext>
            </a:extLst>
          </p:cNvPr>
          <p:cNvSpPr txBox="1"/>
          <p:nvPr/>
        </p:nvSpPr>
        <p:spPr>
          <a:xfrm>
            <a:off x="692434" y="1164315"/>
            <a:ext cx="50048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latin typeface="Poppins" panose="00000500000000000000" pitchFamily="2" charset="0"/>
                <a:cs typeface="Poppins" panose="00000500000000000000" pitchFamily="2" charset="0"/>
              </a:rPr>
              <a:t>Erasmus Portugal + República Portuguesa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AE7AC7D-BDF3-7C64-C513-4195C8EC5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2032" y="3893502"/>
            <a:ext cx="4032854" cy="87657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E5DA6EA6-D14C-5D41-1C67-5E5FEB33F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3146" y="3893502"/>
            <a:ext cx="4032854" cy="8779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48D73DF5-6483-6B59-697C-338E1476AF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9573" y="2222589"/>
            <a:ext cx="4032854" cy="87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541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6D0B1-E7A7-0F2D-DAC5-D26B3B21D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2857D3FA-5FCE-E6BB-27F8-7C673078D21D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5641258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Versões do Logotipo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EE8F8288-5F25-E850-DD9A-B88A88088E68}"/>
              </a:ext>
            </a:extLst>
          </p:cNvPr>
          <p:cNvSpPr/>
          <p:nvPr/>
        </p:nvSpPr>
        <p:spPr>
          <a:xfrm>
            <a:off x="6673223" y="3634379"/>
            <a:ext cx="4610473" cy="13948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19D733B-0701-27EE-F452-D904D0DE9C25}"/>
              </a:ext>
            </a:extLst>
          </p:cNvPr>
          <p:cNvSpPr txBox="1"/>
          <p:nvPr/>
        </p:nvSpPr>
        <p:spPr>
          <a:xfrm>
            <a:off x="692434" y="1164315"/>
            <a:ext cx="2786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latin typeface="Poppins" panose="00000500000000000000" pitchFamily="2" charset="0"/>
                <a:cs typeface="Poppins" panose="00000500000000000000" pitchFamily="2" charset="0"/>
              </a:rPr>
              <a:t>Erasmus Portugal + IES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A228F28-5ECE-A1A8-6B59-AF999556E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6122" y="2331655"/>
            <a:ext cx="4079755" cy="76321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4DA1BED-157B-8BA2-D616-6986FE412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9925" y="3927447"/>
            <a:ext cx="4079754" cy="76321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6145C53-C9C5-1692-5EAF-71ED6E429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8582" y="3950182"/>
            <a:ext cx="4079754" cy="763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757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216CD-9A72-78F5-575A-2D5D2F49D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86C3BA8A-376F-84C3-2B79-15BBA9AED3E2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5641258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Versões do Logotipo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5E1C1C60-E13B-7D13-4E96-3F3A3FE68A55}"/>
              </a:ext>
            </a:extLst>
          </p:cNvPr>
          <p:cNvSpPr/>
          <p:nvPr/>
        </p:nvSpPr>
        <p:spPr>
          <a:xfrm>
            <a:off x="6333693" y="3634379"/>
            <a:ext cx="4950004" cy="139482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AFDF1E4A-EDE3-A711-87CB-54D1583B1109}"/>
              </a:ext>
            </a:extLst>
          </p:cNvPr>
          <p:cNvSpPr txBox="1"/>
          <p:nvPr/>
        </p:nvSpPr>
        <p:spPr>
          <a:xfrm>
            <a:off x="692434" y="1164315"/>
            <a:ext cx="3180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latin typeface="Poppins" panose="00000500000000000000" pitchFamily="2" charset="0"/>
                <a:cs typeface="Poppins" panose="00000500000000000000" pitchFamily="2" charset="0"/>
              </a:rPr>
              <a:t>Erasmus Portugal + </a:t>
            </a:r>
            <a:r>
              <a:rPr lang="pt-PT" dirty="0"/>
              <a:t>AGSE </a:t>
            </a:r>
            <a:endParaRPr lang="pt-PT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B83F103-4D86-A20F-27FD-A8766FF43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3113" y="2278478"/>
            <a:ext cx="4831487" cy="90413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01C59D3C-E1D2-6AAF-E675-2EC9BE77EF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3663" y="3927447"/>
            <a:ext cx="4835025" cy="904800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A7C46FBD-95FC-A5AE-EE82-5EC9AF76E1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954" y="3928109"/>
            <a:ext cx="4831482" cy="90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9620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80114-92D9-05E5-C82B-9F73BC82D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B1D106-1EC3-9A47-CD44-60856C345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434" y="2642616"/>
            <a:ext cx="5671790" cy="1463039"/>
          </a:xfrm>
        </p:spPr>
        <p:txBody>
          <a:bodyPr>
            <a:normAutofit/>
          </a:bodyPr>
          <a:lstStyle/>
          <a:p>
            <a:r>
              <a:rPr lang="pt-PT" dirty="0"/>
              <a:t>Aplicação </a:t>
            </a:r>
            <a:br>
              <a:rPr lang="pt-PT" dirty="0"/>
            </a:br>
            <a:r>
              <a:rPr lang="pt-PT" dirty="0"/>
              <a:t>em documentos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2DABF8C0-47AF-10FD-3B80-2B9659906C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7820996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815076-0959-7E9F-2D4C-2ACF6EC41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975747A-968A-A43E-444C-E333BD89329E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5641258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Aplicação em Documentos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08326F87-CC50-016A-A199-353053A24E7D}"/>
              </a:ext>
            </a:extLst>
          </p:cNvPr>
          <p:cNvSpPr txBox="1"/>
          <p:nvPr/>
        </p:nvSpPr>
        <p:spPr>
          <a:xfrm>
            <a:off x="692434" y="1063731"/>
            <a:ext cx="2786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latin typeface="Poppins" panose="00000500000000000000" pitchFamily="2" charset="0"/>
                <a:cs typeface="Poppins" panose="00000500000000000000" pitchFamily="2" charset="0"/>
              </a:rPr>
              <a:t>Erasmus Portugal + IES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DDF671CA-31C6-59ED-CB98-97F52E9685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388" y="1586807"/>
            <a:ext cx="2887702" cy="4106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762C7C68-2CF7-FA40-D711-5E6AC31517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0113" y="1581696"/>
            <a:ext cx="2929370" cy="4149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805D2109-B109-1ADC-D7E6-1A0371E036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5707" y="1615570"/>
            <a:ext cx="2910517" cy="41348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3407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24F5E-0003-5302-AB74-32C7E6F1D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BED3D80-C98B-7B37-321E-A73E88DF6AB0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5641258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Aplicação em Documentos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A403A69-6198-801B-2C99-EB1D26FA1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388" y="1586808"/>
            <a:ext cx="2878080" cy="4106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6B5F2C2-B076-6535-32C9-9AFA285B87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5707" y="1629579"/>
            <a:ext cx="2890025" cy="4106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ADA993BC-4FA1-9C4C-42AA-1BAF0D1088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0113" y="1586808"/>
            <a:ext cx="2910517" cy="4149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2F64173B-C7DD-D6AD-5CC2-4A9DE7BE4990}"/>
              </a:ext>
            </a:extLst>
          </p:cNvPr>
          <p:cNvSpPr txBox="1"/>
          <p:nvPr/>
        </p:nvSpPr>
        <p:spPr>
          <a:xfrm>
            <a:off x="692434" y="1063731"/>
            <a:ext cx="43941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latin typeface="Poppins" panose="00000500000000000000" pitchFamily="2" charset="0"/>
                <a:cs typeface="Poppins" panose="00000500000000000000" pitchFamily="2" charset="0"/>
              </a:rPr>
              <a:t>Erasmus Portugal + Erasmus Europa </a:t>
            </a:r>
          </a:p>
        </p:txBody>
      </p:sp>
    </p:spTree>
    <p:extLst>
      <p:ext uri="{BB962C8B-B14F-4D97-AF65-F5344CB8AC3E}">
        <p14:creationId xmlns:p14="http://schemas.microsoft.com/office/powerpoint/2010/main" val="37123696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356EF8-64E6-4461-4AC2-667D8AC2A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523A8CD0-2B2A-DB6A-EE7E-6E2F7945D7FE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5641258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Aplicação em Documentos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3F920EA-CCF7-B091-CED2-7F435FE0AE59}"/>
              </a:ext>
            </a:extLst>
          </p:cNvPr>
          <p:cNvSpPr txBox="1"/>
          <p:nvPr/>
        </p:nvSpPr>
        <p:spPr>
          <a:xfrm>
            <a:off x="692434" y="1063731"/>
            <a:ext cx="3065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latin typeface="Poppins" panose="00000500000000000000" pitchFamily="2" charset="0"/>
                <a:cs typeface="Poppins" panose="00000500000000000000" pitchFamily="2" charset="0"/>
              </a:rPr>
              <a:t>Erasmus Portugal + AGSE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3148602-E5BD-7BB4-30F3-1F8649BF8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362" y="1552535"/>
            <a:ext cx="2896722" cy="41068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DF193005-1CEB-156B-CFB5-4E219BB16B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1200" y="1557573"/>
            <a:ext cx="2952390" cy="41928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61E22CDE-8886-C151-509B-FFA154EC5C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5705" y="1559255"/>
            <a:ext cx="2910517" cy="41299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2909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B1CA3-BF56-58A8-371E-959F2DCEE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A24889-407F-F764-5429-C4785160C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994" y="2645661"/>
            <a:ext cx="5641258" cy="708678"/>
          </a:xfrm>
        </p:spPr>
        <p:txBody>
          <a:bodyPr>
            <a:normAutofit fontScale="90000"/>
          </a:bodyPr>
          <a:lstStyle/>
          <a:p>
            <a:r>
              <a:rPr lang="pt-PT" dirty="0"/>
              <a:t>Redes Sociais 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8E83CB8-C517-5D65-E6C5-542446CAC17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39103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07E15-8FB5-D1AE-B584-E5CDF127E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0D8999D-CC6C-8B43-BF45-04452F6BBDA2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5641258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Redes Sociais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8C808AED-DC48-767A-3C8A-D9D01B7D8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7026" y="1260363"/>
            <a:ext cx="2703051" cy="479826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BE56572-296F-F8FE-BBDD-315E614E6F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2129460"/>
            <a:ext cx="7697615" cy="288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860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40359C-F68B-820D-F89F-BD2F63330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F5E03DD0-14CF-BF62-134E-0B442B73ACB0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5641258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Redes Sociais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F62AAE-122F-DD8E-6FDC-BCDB36EC80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7301" y="1627428"/>
            <a:ext cx="3127556" cy="3907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BCF3924E-B44D-6C1B-8789-9524F0FDAD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7145" y="1627428"/>
            <a:ext cx="3127556" cy="3907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6A497393-E411-FC17-0958-95E388F78A84}"/>
              </a:ext>
            </a:extLst>
          </p:cNvPr>
          <p:cNvSpPr txBox="1"/>
          <p:nvPr/>
        </p:nvSpPr>
        <p:spPr>
          <a:xfrm>
            <a:off x="6877799" y="5717771"/>
            <a:ext cx="203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latin typeface="Poppins" panose="00000500000000000000" pitchFamily="2" charset="0"/>
                <a:cs typeface="Poppins" panose="00000500000000000000" pitchFamily="2" charset="0"/>
              </a:rPr>
              <a:t>Erasmus + AGSE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0E73D56-27BF-9F8B-2E02-536813ABCCFB}"/>
              </a:ext>
            </a:extLst>
          </p:cNvPr>
          <p:cNvSpPr txBox="1"/>
          <p:nvPr/>
        </p:nvSpPr>
        <p:spPr>
          <a:xfrm>
            <a:off x="3360714" y="5734274"/>
            <a:ext cx="17604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latin typeface="Poppins" panose="00000500000000000000" pitchFamily="2" charset="0"/>
                <a:cs typeface="Poppins" panose="00000500000000000000" pitchFamily="2" charset="0"/>
              </a:rPr>
              <a:t>IES + Erasmus</a:t>
            </a:r>
          </a:p>
        </p:txBody>
      </p:sp>
    </p:spTree>
    <p:extLst>
      <p:ext uri="{BB962C8B-B14F-4D97-AF65-F5344CB8AC3E}">
        <p14:creationId xmlns:p14="http://schemas.microsoft.com/office/powerpoint/2010/main" val="3882631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BA77A-01FC-6D86-562D-F63A545FB9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28FD50-D92B-BFC6-45A2-F2018B632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594" y="2828541"/>
            <a:ext cx="5641258" cy="708678"/>
          </a:xfrm>
        </p:spPr>
        <p:txBody>
          <a:bodyPr>
            <a:normAutofit fontScale="90000"/>
          </a:bodyPr>
          <a:lstStyle/>
          <a:p>
            <a:r>
              <a:rPr lang="pt-PT" dirty="0"/>
              <a:t>Apresentação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7E35612A-51E5-7619-7F97-BE4C388E72A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pt-PT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0054004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855C9-4ADB-46EE-A315-61B7B6617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984E557-2047-863C-DBA4-F4AB36047F13}"/>
              </a:ext>
            </a:extLst>
          </p:cNvPr>
          <p:cNvSpPr txBox="1">
            <a:spLocks/>
          </p:cNvSpPr>
          <p:nvPr/>
        </p:nvSpPr>
        <p:spPr>
          <a:xfrm>
            <a:off x="692433" y="551685"/>
            <a:ext cx="6350623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Apresentação Erasmus + IES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32BC20F-DAA7-C689-4F3D-F61094C084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744" y="1532670"/>
            <a:ext cx="3522133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B497054-2595-3A68-7033-FAA3CA9C5A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888" y="1532670"/>
            <a:ext cx="3522133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E68B136-941D-6EF4-395F-0C83AAC24D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0380" y="3744686"/>
            <a:ext cx="3522133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18F4C9F5-DEE6-8884-58DB-9E9BCA0E1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21638" y="3744686"/>
            <a:ext cx="3522133" cy="1981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11293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D00F6-93B3-55CD-1F1A-4FD096BD0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E7820A7A-B78B-661A-454C-3039FF6F02F6}"/>
              </a:ext>
            </a:extLst>
          </p:cNvPr>
          <p:cNvSpPr txBox="1">
            <a:spLocks/>
          </p:cNvSpPr>
          <p:nvPr/>
        </p:nvSpPr>
        <p:spPr>
          <a:xfrm>
            <a:off x="692433" y="551685"/>
            <a:ext cx="6350623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Apresentação Erasmus + AGSE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D33A7DB-7A4A-EE26-D754-4B4185FDC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8981" y="3771477"/>
            <a:ext cx="3522133" cy="198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B453984-E69F-B142-5C22-445836A609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1087" y="1546066"/>
            <a:ext cx="3522133" cy="198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6A8D9EA-6EE4-03D6-54A1-81BB7BF59A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0785" y="1532670"/>
            <a:ext cx="3545949" cy="19945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F27A0ED0-83ED-B148-C3BD-22C8E30AA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7723" y="3758081"/>
            <a:ext cx="3522133" cy="198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28584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3B9C3E3-5FDE-ED6F-CB12-A96CD7287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594" y="2828541"/>
            <a:ext cx="5641258" cy="708678"/>
          </a:xfrm>
        </p:spPr>
        <p:txBody>
          <a:bodyPr>
            <a:normAutofit fontScale="90000"/>
          </a:bodyPr>
          <a:lstStyle/>
          <a:p>
            <a:r>
              <a:rPr lang="pt-PT" dirty="0"/>
              <a:t>Assinaturas</a:t>
            </a:r>
          </a:p>
        </p:txBody>
      </p:sp>
      <p:sp>
        <p:nvSpPr>
          <p:cNvPr id="6" name="Marcador de Posição do Texto 3">
            <a:extLst>
              <a:ext uri="{FF2B5EF4-FFF2-40B4-BE49-F238E27FC236}">
                <a16:creationId xmlns:a16="http://schemas.microsoft.com/office/drawing/2014/main" id="{85F4FAE3-D2A8-6BA1-E9E6-AD004156FB46}"/>
              </a:ext>
            </a:extLst>
          </p:cNvPr>
          <p:cNvSpPr txBox="1">
            <a:spLocks/>
          </p:cNvSpPr>
          <p:nvPr/>
        </p:nvSpPr>
        <p:spPr>
          <a:xfrm>
            <a:off x="7025113" y="1600724"/>
            <a:ext cx="4202283" cy="3721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66736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13A8E-A145-FB78-6CA6-413784E28A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C86C9CD-25DE-4E7A-348B-C04726349E01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5641258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Assinaturas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49471D7-85BF-1D4D-3E90-7FECB42DE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450" y="1534650"/>
            <a:ext cx="5366338" cy="1894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143C806-4A01-2C0D-101D-055888E75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1043" y="1534650"/>
            <a:ext cx="4617478" cy="1894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9FD45E13-7E8F-C3F8-A223-468DF5082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067" y="3875971"/>
            <a:ext cx="3795249" cy="21438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3759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56AA45-953E-D2FE-3B35-050564E1E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F4CBF23A-81EC-4D6E-E8DD-B663020983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0450" y="2919981"/>
            <a:ext cx="5641258" cy="708678"/>
          </a:xfrm>
        </p:spPr>
        <p:txBody>
          <a:bodyPr>
            <a:normAutofit fontScale="90000"/>
          </a:bodyPr>
          <a:lstStyle/>
          <a:p>
            <a:r>
              <a:rPr lang="pt-PT" dirty="0" err="1"/>
              <a:t>Roll</a:t>
            </a:r>
            <a:r>
              <a:rPr lang="pt-PT" dirty="0"/>
              <a:t> </a:t>
            </a:r>
            <a:r>
              <a:rPr lang="pt-PT" dirty="0" err="1"/>
              <a:t>Ups</a:t>
            </a:r>
            <a:br>
              <a:rPr lang="pt-PT" dirty="0"/>
            </a:br>
            <a:r>
              <a:rPr lang="pt-PT" dirty="0"/>
              <a:t>e Pop </a:t>
            </a:r>
            <a:r>
              <a:rPr lang="pt-PT" dirty="0" err="1"/>
              <a:t>Ups</a:t>
            </a:r>
            <a:endParaRPr lang="pt-PT" dirty="0"/>
          </a:p>
        </p:txBody>
      </p:sp>
      <p:sp>
        <p:nvSpPr>
          <p:cNvPr id="6" name="Marcador de Posição do Texto 3">
            <a:extLst>
              <a:ext uri="{FF2B5EF4-FFF2-40B4-BE49-F238E27FC236}">
                <a16:creationId xmlns:a16="http://schemas.microsoft.com/office/drawing/2014/main" id="{4B5BB6A0-5623-0471-CB25-D434548712FF}"/>
              </a:ext>
            </a:extLst>
          </p:cNvPr>
          <p:cNvSpPr txBox="1">
            <a:spLocks/>
          </p:cNvSpPr>
          <p:nvPr/>
        </p:nvSpPr>
        <p:spPr>
          <a:xfrm>
            <a:off x="7025113" y="1600724"/>
            <a:ext cx="4202283" cy="3721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5000" b="1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dirty="0"/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207979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F1DFDF-0D2A-E982-A1EB-02CE7B020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A6359588-8138-DF3D-B612-49CDBBB36D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557" b="13302"/>
          <a:stretch>
            <a:fillRect/>
          </a:stretch>
        </p:blipFill>
        <p:spPr>
          <a:xfrm>
            <a:off x="1850570" y="748932"/>
            <a:ext cx="5165977" cy="5045952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79B927A-859C-FE18-B3D8-85E6885775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446" r="9381" b="11848"/>
          <a:stretch>
            <a:fillRect/>
          </a:stretch>
        </p:blipFill>
        <p:spPr>
          <a:xfrm>
            <a:off x="6420776" y="551685"/>
            <a:ext cx="4738525" cy="4824856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047CB5EB-8F37-4DD9-BD51-CDF3D3CF58FC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2595052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/>
              <a:t>Pop </a:t>
            </a:r>
            <a:r>
              <a:rPr lang="pt-PT" dirty="0" err="1"/>
              <a:t>Ups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658194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288BA-F6C5-1657-731D-BDC7F605D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D9536E38-CE47-2F52-A6FE-FEF57A97C747}"/>
              </a:ext>
            </a:extLst>
          </p:cNvPr>
          <p:cNvSpPr txBox="1">
            <a:spLocks/>
          </p:cNvSpPr>
          <p:nvPr/>
        </p:nvSpPr>
        <p:spPr>
          <a:xfrm>
            <a:off x="692434" y="551685"/>
            <a:ext cx="2595052" cy="7086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6C10CC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t-PT" dirty="0" err="1"/>
              <a:t>Roll</a:t>
            </a:r>
            <a:r>
              <a:rPr lang="pt-PT" dirty="0"/>
              <a:t> </a:t>
            </a:r>
            <a:r>
              <a:rPr lang="pt-PT" dirty="0" err="1"/>
              <a:t>Ups</a:t>
            </a:r>
            <a:endParaRPr lang="pt-PT" dirty="0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B7D8ED75-0964-A327-5DA6-52DFF9FDA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1468" y="-130628"/>
            <a:ext cx="4070435" cy="6858000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B3D39E1-C655-9CC4-E175-310E076CF5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9817" y="-130628"/>
            <a:ext cx="40704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0967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639357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Colors IES">
      <a:dk1>
        <a:srgbClr val="000000"/>
      </a:dk1>
      <a:lt1>
        <a:srgbClr val="FFFFFF"/>
      </a:lt1>
      <a:dk2>
        <a:srgbClr val="03154C"/>
      </a:dk2>
      <a:lt2>
        <a:srgbClr val="6C10CB"/>
      </a:lt2>
      <a:accent1>
        <a:srgbClr val="A476FF"/>
      </a:accent1>
      <a:accent2>
        <a:srgbClr val="09EDC3"/>
      </a:accent2>
      <a:accent3>
        <a:srgbClr val="E0C3D8"/>
      </a:accent3>
      <a:accent4>
        <a:srgbClr val="F3FEAC"/>
      </a:accent4>
      <a:accent5>
        <a:srgbClr val="CED7E2"/>
      </a:accent5>
      <a:accent6>
        <a:srgbClr val="FEFFF2"/>
      </a:accent6>
      <a:hlink>
        <a:srgbClr val="C0B3F3"/>
      </a:hlink>
      <a:folHlink>
        <a:srgbClr val="FFFFF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F218C4068855D4DA1968111BDF3CE2A" ma:contentTypeVersion="18" ma:contentTypeDescription="Criar um novo documento." ma:contentTypeScope="" ma:versionID="fa6a9e250c2674627e1745c73c8c9c6a">
  <xsd:schema xmlns:xsd="http://www.w3.org/2001/XMLSchema" xmlns:xs="http://www.w3.org/2001/XMLSchema" xmlns:p="http://schemas.microsoft.com/office/2006/metadata/properties" xmlns:ns2="45b1dbb4-0622-40fc-a6e6-f7bfff50c0d0" xmlns:ns3="1c279b0f-0598-40cd-9953-a61973b316d2" targetNamespace="http://schemas.microsoft.com/office/2006/metadata/properties" ma:root="true" ma:fieldsID="2b6eebb63de9a0b6b27a678ff273a5b5" ns2:_="" ns3:_="">
    <xsd:import namespace="45b1dbb4-0622-40fc-a6e6-f7bfff50c0d0"/>
    <xsd:import namespace="1c279b0f-0598-40cd-9953-a61973b316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b1dbb4-0622-40fc-a6e6-f7bfff50c0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m" ma:readOnly="false" ma:fieldId="{5cf76f15-5ced-4ddc-b409-7134ff3c332f}" ma:taxonomyMulti="true" ma:sspId="861bff27-59ac-4b30-bfd7-f2ea90e866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279b0f-0598-40cd-9953-a61973b316d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talhes de 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1de29b-402d-429b-8263-546acbb0fb29}" ma:internalName="TaxCatchAll" ma:showField="CatchAllData" ma:web="1c279b0f-0598-40cd-9953-a61973b316d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c279b0f-0598-40cd-9953-a61973b316d2" xsi:nil="true"/>
    <lcf76f155ced4ddcb4097134ff3c332f xmlns="45b1dbb4-0622-40fc-a6e6-f7bfff50c0d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7B1571C-5858-4E85-857F-8FBE9A0A563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C4D1EA7-33D3-4DB1-8135-DB9C946F8E0C}">
  <ds:schemaRefs>
    <ds:schemaRef ds:uri="1c279b0f-0598-40cd-9953-a61973b316d2"/>
    <ds:schemaRef ds:uri="45b1dbb4-0622-40fc-a6e6-f7bfff50c0d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24E0E9D-CF0E-4144-A54D-289F77F10037}">
  <ds:schemaRefs>
    <ds:schemaRef ds:uri="1c279b0f-0598-40cd-9953-a61973b316d2"/>
    <ds:schemaRef ds:uri="458350f7-3d78-4026-bf7c-a1fcc07c0075"/>
    <ds:schemaRef ds:uri="45b1dbb4-0622-40fc-a6e6-f7bfff50c0d0"/>
    <ds:schemaRef ds:uri="95c34999-26a9-4bdd-96fe-c2acf0dea320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9465</TotalTime>
  <Words>536</Words>
  <Application>Microsoft Office PowerPoint</Application>
  <PresentationFormat>Ecrã Panorâmico</PresentationFormat>
  <Paragraphs>53</Paragraphs>
  <Slides>25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dos diapositivos</vt:lpstr>
      </vt:variant>
      <vt:variant>
        <vt:i4>25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Poppins</vt:lpstr>
      <vt:lpstr>Tema do Office</vt:lpstr>
      <vt:lpstr>1_Modelo de apresentação personalizado</vt:lpstr>
      <vt:lpstr>Proposta de Co-branding  para a imagem do  Programa Erasmus+</vt:lpstr>
      <vt:lpstr>Enquadramento</vt:lpstr>
      <vt:lpstr>Enquadramento</vt:lpstr>
      <vt:lpstr>Logotipo  Programa  Erasmus+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Aplicação  em documentos</vt:lpstr>
      <vt:lpstr>Apresentação do PowerPoint</vt:lpstr>
      <vt:lpstr>Apresentação do PowerPoint</vt:lpstr>
      <vt:lpstr>Apresentação do PowerPoint</vt:lpstr>
      <vt:lpstr>Redes Sociais </vt:lpstr>
      <vt:lpstr>Apresentação do PowerPoint</vt:lpstr>
      <vt:lpstr>Apresentação do PowerPoint</vt:lpstr>
      <vt:lpstr>Apresentação</vt:lpstr>
      <vt:lpstr>Apresentação do PowerPoint</vt:lpstr>
      <vt:lpstr>Apresentação do PowerPoint</vt:lpstr>
      <vt:lpstr>Assinaturas</vt:lpstr>
      <vt:lpstr>Apresentação do PowerPoint</vt:lpstr>
      <vt:lpstr>Roll Ups e Pop Ups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Carolina Ribeiro</dc:creator>
  <cp:lastModifiedBy>Filipa Garrido</cp:lastModifiedBy>
  <cp:revision>2</cp:revision>
  <dcterms:created xsi:type="dcterms:W3CDTF">2025-10-07T11:51:56Z</dcterms:created>
  <dcterms:modified xsi:type="dcterms:W3CDTF">2026-05-11T15:42:51Z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0x0101006F218C4068855D4DA1968111BDF3CE2A</vt:lpwstr>
  </property>
  <property fmtid="{D5CDD505-2E9C-101B-9397-08002B2CF9AE}" pid="3" name="MediaServiceImageTags">
    <vt:lpwstr/>
  </property>
</Properties>
</file>